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62.xml" ContentType="application/vnd.openxmlformats-officedocument.presentationml.tags+xml"/>
  <Override PartName="/ppt/notesSlides/notesSlide1.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handoutMasterIdLst>
    <p:handoutMasterId r:id="rId11"/>
  </p:handoutMasterIdLst>
  <p:sldIdLst>
    <p:sldId id="256" r:id="rId2"/>
    <p:sldId id="260" r:id="rId3"/>
    <p:sldId id="293" r:id="rId4"/>
    <p:sldId id="294" r:id="rId5"/>
    <p:sldId id="290" r:id="rId6"/>
    <p:sldId id="288" r:id="rId7"/>
    <p:sldId id="292" r:id="rId8"/>
    <p:sldId id="267"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49">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850"/>
    <a:srgbClr val="00AF92"/>
    <a:srgbClr val="E87071"/>
    <a:srgbClr val="02A7BC"/>
    <a:srgbClr val="FFFFFF"/>
    <a:srgbClr val="DCDCDC"/>
    <a:srgbClr val="F0F0F0"/>
    <a:srgbClr val="E6E6E6"/>
    <a:srgbClr val="C8C8C8"/>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106" d="100"/>
          <a:sy n="106" d="100"/>
        </p:scale>
        <p:origin x="126" y="288"/>
      </p:cViewPr>
      <p:guideLst>
        <p:guide orient="horz" pos="2249"/>
        <p:guide pos="3839"/>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t>2019/12/11</a:t>
            </a:fld>
            <a:endParaRPr lang="zh-CN" altLang="en-US">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t>‹#›</a:t>
            </a:fld>
            <a:endParaRPr lang="zh-CN" altLang="en-US">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image1.png>
</file>

<file path=ppt/media/image11.jpeg>
</file>

<file path=ppt/media/image12.jpeg>
</file>

<file path=ppt/media/image13.jpeg>
</file>

<file path=ppt/media/image14.png>
</file>

<file path=ppt/media/image2.png>
</file>

<file path=ppt/media/image3.jpg>
</file>

<file path=ppt/media/image4.jpg>
</file>

<file path=ppt/media/image5.jpeg>
</file>

<file path=ppt/media/image6.jp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t>2019/12/11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t>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5" Type="http://schemas.openxmlformats.org/officeDocument/2006/relationships/slideMaster" Target="../slideMasters/slideMaster1.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2019/12/11</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2019/12/11</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2019/12/11</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2019/12/11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p>
        </p:txBody>
      </p:sp>
      <p:sp>
        <p:nvSpPr>
          <p:cNvPr id="3" name="文本占位符 2"/>
          <p:cNvSpPr>
            <a:spLocks noGrp="1"/>
          </p:cNvSpPr>
          <p:nvPr>
            <p:ph type="body" idx="1"/>
            <p:custDataLst>
              <p:tags r:id="rId2"/>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2019/12/11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2019/12/11</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2019/12/11</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2019/12/11</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2019/12/11</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2019/12/11</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2"/>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2019/12/11</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32000"/>
            <a:ext cx="10852237" cy="648000"/>
          </a:xfrm>
          <a:prstGeom prst="rect">
            <a:avLst/>
          </a:prstGeom>
        </p:spPr>
        <p:txBody>
          <a:bodyPr vert="horz" lIns="101600" tIns="38100" rIns="76200" bIns="38100" rtlCol="0" anchor="ctr" anchorCtr="0">
            <a:noAutofit/>
          </a:bodyPr>
          <a:lstStyle/>
          <a:p>
            <a:r>
              <a:rPr lang="zh-CN" altLang="en-US" dirty="0"/>
              <a:t>单击此处编辑母版标题样式</a:t>
            </a:r>
          </a:p>
        </p:txBody>
      </p:sp>
      <p:sp>
        <p:nvSpPr>
          <p:cNvPr id="3" name="文本占位符 2"/>
          <p:cNvSpPr>
            <a:spLocks noGrp="1"/>
          </p:cNvSpPr>
          <p:nvPr>
            <p:ph type="body" idx="1"/>
            <p:custDataLst>
              <p:tags r:id="rId14"/>
            </p:custDataLst>
          </p:nvPr>
        </p:nvSpPr>
        <p:spPr>
          <a:xfrm>
            <a:off x="669882" y="1296000"/>
            <a:ext cx="10852237" cy="5040000"/>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2019/12/11</a:t>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dirty="0"/>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6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0.xml"/><Relationship Id="rId1" Type="http://schemas.openxmlformats.org/officeDocument/2006/relationships/tags" Target="../tags/tag63.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8.jpeg"/><Relationship Id="rId2" Type="http://schemas.openxmlformats.org/officeDocument/2006/relationships/slideLayout" Target="../slideLayouts/slideLayout10.xml"/><Relationship Id="rId1" Type="http://schemas.openxmlformats.org/officeDocument/2006/relationships/tags" Target="../tags/tag64.xml"/><Relationship Id="rId6" Type="http://schemas.openxmlformats.org/officeDocument/2006/relationships/image" Target="../media/image7.jpeg"/><Relationship Id="rId5" Type="http://schemas.openxmlformats.org/officeDocument/2006/relationships/image" Target="../media/image6.jp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2.png"/><Relationship Id="rId7" Type="http://schemas.openxmlformats.org/officeDocument/2006/relationships/image" Target="../media/image12.jpeg"/><Relationship Id="rId2" Type="http://schemas.openxmlformats.org/officeDocument/2006/relationships/slideLayout" Target="../slideLayouts/slideLayout10.xml"/><Relationship Id="rId1" Type="http://schemas.openxmlformats.org/officeDocument/2006/relationships/tags" Target="../tags/tag65.xml"/><Relationship Id="rId6" Type="http://schemas.openxmlformats.org/officeDocument/2006/relationships/image" Target="../media/image11.jpeg"/><Relationship Id="rId5" Type="http://schemas.openxmlformats.org/officeDocument/2006/relationships/image" Target="../media/image10.emf"/><Relationship Id="rId4" Type="http://schemas.openxmlformats.org/officeDocument/2006/relationships/image" Target="../media/image9.emf"/></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0.xml"/><Relationship Id="rId1" Type="http://schemas.openxmlformats.org/officeDocument/2006/relationships/tags" Target="../tags/tag6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0.xml"/><Relationship Id="rId1" Type="http://schemas.openxmlformats.org/officeDocument/2006/relationships/tags" Target="../tags/tag6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0.xml"/><Relationship Id="rId1" Type="http://schemas.openxmlformats.org/officeDocument/2006/relationships/tags" Target="../tags/tag6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0.xml"/><Relationship Id="rId1" Type="http://schemas.openxmlformats.org/officeDocument/2006/relationships/tags" Target="../tags/tag6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187a3a042c6329fca27bca7b42c73e1"/>
          <p:cNvPicPr>
            <a:picLocks noChangeAspect="1"/>
          </p:cNvPicPr>
          <p:nvPr/>
        </p:nvPicPr>
        <p:blipFill>
          <a:blip r:embed="rId4"/>
          <a:stretch>
            <a:fillRect/>
          </a:stretch>
        </p:blipFill>
        <p:spPr>
          <a:xfrm>
            <a:off x="-23495" y="-13335"/>
            <a:ext cx="12238355" cy="6884035"/>
          </a:xfrm>
          <a:prstGeom prst="rect">
            <a:avLst/>
          </a:prstGeom>
        </p:spPr>
      </p:pic>
      <p:sp>
        <p:nvSpPr>
          <p:cNvPr id="2" name="文本框 1"/>
          <p:cNvSpPr txBox="1"/>
          <p:nvPr/>
        </p:nvSpPr>
        <p:spPr>
          <a:xfrm>
            <a:off x="217805" y="3217545"/>
            <a:ext cx="11645265" cy="2306955"/>
          </a:xfrm>
          <a:prstGeom prst="rect">
            <a:avLst/>
          </a:prstGeom>
          <a:noFill/>
        </p:spPr>
        <p:txBody>
          <a:bodyPr wrap="square" rtlCol="0">
            <a:spAutoFit/>
          </a:bodyPr>
          <a:lstStyle/>
          <a:p>
            <a:pPr algn="ctr" fontAlgn="auto">
              <a:lnSpc>
                <a:spcPct val="150000"/>
              </a:lnSpc>
            </a:pPr>
            <a:r>
              <a:rPr lang="zh-CN" altLang="en-US" sz="2400" dirty="0">
                <a:solidFill>
                  <a:schemeClr val="bg1"/>
                </a:solidFill>
              </a:rPr>
              <a:t>云计算时代的大数据查询分析优化</a:t>
            </a:r>
          </a:p>
          <a:p>
            <a:pPr algn="ctr" fontAlgn="auto">
              <a:lnSpc>
                <a:spcPct val="150000"/>
              </a:lnSpc>
            </a:pPr>
            <a:endParaRPr lang="zh-CN" altLang="en-US" sz="2400" dirty="0">
              <a:solidFill>
                <a:schemeClr val="bg1"/>
              </a:solidFill>
            </a:endParaRPr>
          </a:p>
          <a:p>
            <a:pPr algn="ctr" fontAlgn="auto">
              <a:lnSpc>
                <a:spcPct val="150000"/>
              </a:lnSpc>
            </a:pPr>
            <a:r>
              <a:rPr lang="zh-CN" altLang="en-US" sz="2400" b="1" dirty="0">
                <a:solidFill>
                  <a:schemeClr val="bg1"/>
                </a:solidFill>
              </a:rPr>
              <a:t>无法建索引</a:t>
            </a:r>
            <a:endParaRPr lang="zh-CN" altLang="en-US" sz="2400" dirty="0">
              <a:solidFill>
                <a:schemeClr val="bg1"/>
              </a:solidFill>
            </a:endParaRPr>
          </a:p>
          <a:p>
            <a:pPr algn="ctr" fontAlgn="auto">
              <a:lnSpc>
                <a:spcPct val="150000"/>
              </a:lnSpc>
            </a:pPr>
            <a:r>
              <a:rPr lang="zh-CN" altLang="en-US" sz="2400" dirty="0">
                <a:solidFill>
                  <a:schemeClr val="bg1"/>
                </a:solidFill>
              </a:rPr>
              <a:t>陈杨明   王勋广   王勋广   施鉴洋</a:t>
            </a: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16_9 ppt 内页"/>
          <p:cNvPicPr>
            <a:picLocks noGrp="1" noChangeAspect="1"/>
          </p:cNvPicPr>
          <p:nvPr>
            <p:ph sz="quarter" idx="13"/>
          </p:nvPr>
        </p:nvPicPr>
        <p:blipFill>
          <a:blip r:embed="rId3"/>
          <a:stretch>
            <a:fillRect/>
          </a:stretch>
        </p:blipFill>
        <p:spPr>
          <a:xfrm>
            <a:off x="-13335" y="-99922"/>
            <a:ext cx="12218670" cy="6873240"/>
          </a:xfrm>
          <a:prstGeom prst="rect">
            <a:avLst/>
          </a:prstGeom>
        </p:spPr>
      </p:pic>
      <p:sp>
        <p:nvSpPr>
          <p:cNvPr id="2" name="文本框 1"/>
          <p:cNvSpPr txBox="1"/>
          <p:nvPr/>
        </p:nvSpPr>
        <p:spPr>
          <a:xfrm>
            <a:off x="404495" y="315595"/>
            <a:ext cx="2534920" cy="583565"/>
          </a:xfrm>
          <a:prstGeom prst="rect">
            <a:avLst/>
          </a:prstGeom>
          <a:noFill/>
        </p:spPr>
        <p:txBody>
          <a:bodyPr wrap="square" rtlCol="0">
            <a:spAutoFit/>
          </a:bodyPr>
          <a:lstStyle/>
          <a:p>
            <a:r>
              <a:rPr lang="zh-CN" altLang="en-US" sz="3200" b="1" dirty="0">
                <a:solidFill>
                  <a:schemeClr val="bg1"/>
                </a:solidFill>
                <a:latin typeface="微软雅黑" panose="020B0503020204020204" charset="-122"/>
                <a:ea typeface="微软雅黑" panose="020B0503020204020204" charset="-122"/>
              </a:rPr>
              <a:t>团队简介</a:t>
            </a:r>
          </a:p>
        </p:txBody>
      </p:sp>
      <p:sp>
        <p:nvSpPr>
          <p:cNvPr id="4" name="Rounded Rectangle 3">
            <a:extLst>
              <a:ext uri="{FF2B5EF4-FFF2-40B4-BE49-F238E27FC236}">
                <a16:creationId xmlns:a16="http://schemas.microsoft.com/office/drawing/2014/main" id="{2C368713-F5EB-4D7B-8079-855E761D9DBC}"/>
              </a:ext>
            </a:extLst>
          </p:cNvPr>
          <p:cNvSpPr/>
          <p:nvPr/>
        </p:nvSpPr>
        <p:spPr>
          <a:xfrm>
            <a:off x="1165981" y="3469909"/>
            <a:ext cx="2286000" cy="2050103"/>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6" name="Rectangle 10">
            <a:extLst>
              <a:ext uri="{FF2B5EF4-FFF2-40B4-BE49-F238E27FC236}">
                <a16:creationId xmlns:a16="http://schemas.microsoft.com/office/drawing/2014/main" id="{02460E66-0126-425C-882F-C5BCCA76EEAB}"/>
              </a:ext>
            </a:extLst>
          </p:cNvPr>
          <p:cNvSpPr/>
          <p:nvPr/>
        </p:nvSpPr>
        <p:spPr>
          <a:xfrm>
            <a:off x="1165981" y="3536733"/>
            <a:ext cx="2286000" cy="6400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陈杨明</a:t>
            </a:r>
            <a:endParaRPr lang="en-US" dirty="0"/>
          </a:p>
        </p:txBody>
      </p:sp>
      <p:sp>
        <p:nvSpPr>
          <p:cNvPr id="7" name="Rounded Rectangle 51">
            <a:extLst>
              <a:ext uri="{FF2B5EF4-FFF2-40B4-BE49-F238E27FC236}">
                <a16:creationId xmlns:a16="http://schemas.microsoft.com/office/drawing/2014/main" id="{3A8AFB39-7616-4457-868E-6CF0D470B941}"/>
              </a:ext>
            </a:extLst>
          </p:cNvPr>
          <p:cNvSpPr/>
          <p:nvPr/>
        </p:nvSpPr>
        <p:spPr>
          <a:xfrm>
            <a:off x="3810000" y="3469909"/>
            <a:ext cx="2286000" cy="2050104"/>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52">
            <a:extLst>
              <a:ext uri="{FF2B5EF4-FFF2-40B4-BE49-F238E27FC236}">
                <a16:creationId xmlns:a16="http://schemas.microsoft.com/office/drawing/2014/main" id="{E55FB6A1-039D-4025-9A5B-2771C4D0BDA1}"/>
              </a:ext>
            </a:extLst>
          </p:cNvPr>
          <p:cNvSpPr/>
          <p:nvPr/>
        </p:nvSpPr>
        <p:spPr>
          <a:xfrm>
            <a:off x="3810000" y="3536733"/>
            <a:ext cx="2286000" cy="6400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徐鹏</a:t>
            </a:r>
            <a:endParaRPr lang="en-US" dirty="0"/>
          </a:p>
        </p:txBody>
      </p:sp>
      <p:sp>
        <p:nvSpPr>
          <p:cNvPr id="9" name="Rounded Rectangle 58">
            <a:extLst>
              <a:ext uri="{FF2B5EF4-FFF2-40B4-BE49-F238E27FC236}">
                <a16:creationId xmlns:a16="http://schemas.microsoft.com/office/drawing/2014/main" id="{DB3FC2B9-854E-42D8-8CB4-B60912D68E64}"/>
              </a:ext>
            </a:extLst>
          </p:cNvPr>
          <p:cNvSpPr/>
          <p:nvPr/>
        </p:nvSpPr>
        <p:spPr>
          <a:xfrm>
            <a:off x="6522345" y="3469909"/>
            <a:ext cx="2286000" cy="2055304"/>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59">
            <a:extLst>
              <a:ext uri="{FF2B5EF4-FFF2-40B4-BE49-F238E27FC236}">
                <a16:creationId xmlns:a16="http://schemas.microsoft.com/office/drawing/2014/main" id="{0FBD02C3-64B3-4AC6-955D-0471B335B921}"/>
              </a:ext>
            </a:extLst>
          </p:cNvPr>
          <p:cNvSpPr/>
          <p:nvPr/>
        </p:nvSpPr>
        <p:spPr>
          <a:xfrm>
            <a:off x="6522345" y="3536733"/>
            <a:ext cx="2286000" cy="64008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王勋广</a:t>
            </a:r>
            <a:endParaRPr lang="en-US" dirty="0"/>
          </a:p>
        </p:txBody>
      </p:sp>
      <p:sp>
        <p:nvSpPr>
          <p:cNvPr id="11" name="Rounded Rectangle 65">
            <a:extLst>
              <a:ext uri="{FF2B5EF4-FFF2-40B4-BE49-F238E27FC236}">
                <a16:creationId xmlns:a16="http://schemas.microsoft.com/office/drawing/2014/main" id="{06573BDE-D24B-46A8-AE7C-6A46A5AFB844}"/>
              </a:ext>
            </a:extLst>
          </p:cNvPr>
          <p:cNvSpPr/>
          <p:nvPr/>
        </p:nvSpPr>
        <p:spPr>
          <a:xfrm>
            <a:off x="9200530" y="3464707"/>
            <a:ext cx="2286000" cy="2055305"/>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66">
            <a:extLst>
              <a:ext uri="{FF2B5EF4-FFF2-40B4-BE49-F238E27FC236}">
                <a16:creationId xmlns:a16="http://schemas.microsoft.com/office/drawing/2014/main" id="{6AC5A4D9-2C9D-4977-8D9A-2B452365117D}"/>
              </a:ext>
            </a:extLst>
          </p:cNvPr>
          <p:cNvSpPr/>
          <p:nvPr/>
        </p:nvSpPr>
        <p:spPr>
          <a:xfrm>
            <a:off x="9214555" y="3533894"/>
            <a:ext cx="2286000" cy="6400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施鉴洋</a:t>
            </a:r>
            <a:endParaRPr lang="en-US" dirty="0"/>
          </a:p>
        </p:txBody>
      </p:sp>
      <p:sp>
        <p:nvSpPr>
          <p:cNvPr id="17" name="TextBox 1">
            <a:extLst>
              <a:ext uri="{FF2B5EF4-FFF2-40B4-BE49-F238E27FC236}">
                <a16:creationId xmlns:a16="http://schemas.microsoft.com/office/drawing/2014/main" id="{0D5A8B74-2108-4738-B243-6DEE8F4D90ED}"/>
              </a:ext>
            </a:extLst>
          </p:cNvPr>
          <p:cNvSpPr txBox="1"/>
          <p:nvPr/>
        </p:nvSpPr>
        <p:spPr>
          <a:xfrm>
            <a:off x="1261439" y="4373324"/>
            <a:ext cx="2095081" cy="923330"/>
          </a:xfrm>
          <a:prstGeom prst="rect">
            <a:avLst/>
          </a:prstGeom>
          <a:noFill/>
        </p:spPr>
        <p:txBody>
          <a:bodyPr wrap="square" rtlCol="0">
            <a:spAutoFit/>
          </a:bodyPr>
          <a:lstStyle/>
          <a:p>
            <a:r>
              <a:rPr lang="zh-CN" altLang="en-US" dirty="0"/>
              <a:t>组长陈杨明，研究生一年级，研究方向为自动问答系统。</a:t>
            </a:r>
            <a:endParaRPr lang="en-US" altLang="zh-CN" dirty="0"/>
          </a:p>
        </p:txBody>
      </p:sp>
      <p:sp>
        <p:nvSpPr>
          <p:cNvPr id="18" name="TextBox 40">
            <a:extLst>
              <a:ext uri="{FF2B5EF4-FFF2-40B4-BE49-F238E27FC236}">
                <a16:creationId xmlns:a16="http://schemas.microsoft.com/office/drawing/2014/main" id="{85EDD8E4-0172-4CAE-917B-5E5BAFC3B19D}"/>
              </a:ext>
            </a:extLst>
          </p:cNvPr>
          <p:cNvSpPr txBox="1"/>
          <p:nvPr/>
        </p:nvSpPr>
        <p:spPr>
          <a:xfrm>
            <a:off x="3905459" y="4373324"/>
            <a:ext cx="2095081" cy="923330"/>
          </a:xfrm>
          <a:prstGeom prst="rect">
            <a:avLst/>
          </a:prstGeom>
          <a:noFill/>
        </p:spPr>
        <p:txBody>
          <a:bodyPr wrap="square" rtlCol="0">
            <a:spAutoFit/>
          </a:bodyPr>
          <a:lstStyle/>
          <a:p>
            <a:r>
              <a:rPr lang="zh-CN" altLang="en-US" dirty="0"/>
              <a:t>组员徐鹏，研究生一年级，研究方向为</a:t>
            </a:r>
            <a:r>
              <a:rPr lang="en-US" altLang="zh-CN" dirty="0" err="1"/>
              <a:t>AutoML</a:t>
            </a:r>
            <a:r>
              <a:rPr lang="zh-CN" altLang="en-US" dirty="0"/>
              <a:t>。</a:t>
            </a:r>
            <a:endParaRPr lang="en-US" altLang="zh-CN" dirty="0"/>
          </a:p>
        </p:txBody>
      </p:sp>
      <p:sp>
        <p:nvSpPr>
          <p:cNvPr id="21" name="TextBox 1">
            <a:extLst>
              <a:ext uri="{FF2B5EF4-FFF2-40B4-BE49-F238E27FC236}">
                <a16:creationId xmlns:a16="http://schemas.microsoft.com/office/drawing/2014/main" id="{C113FCB8-1FD3-43C0-8580-EFD838B30CF6}"/>
              </a:ext>
            </a:extLst>
          </p:cNvPr>
          <p:cNvSpPr txBox="1"/>
          <p:nvPr/>
        </p:nvSpPr>
        <p:spPr>
          <a:xfrm>
            <a:off x="6617802" y="4230804"/>
            <a:ext cx="2095081" cy="1200329"/>
          </a:xfrm>
          <a:prstGeom prst="rect">
            <a:avLst/>
          </a:prstGeom>
          <a:noFill/>
        </p:spPr>
        <p:txBody>
          <a:bodyPr wrap="square" rtlCol="0">
            <a:spAutoFit/>
          </a:bodyPr>
          <a:lstStyle/>
          <a:p>
            <a:r>
              <a:rPr lang="zh-CN" altLang="zh-CN" dirty="0"/>
              <a:t>组员王勋广</a:t>
            </a:r>
            <a:r>
              <a:rPr lang="zh-CN" altLang="en-US" dirty="0"/>
              <a:t>，研究生一年级，</a:t>
            </a:r>
            <a:r>
              <a:rPr lang="zh-CN" altLang="zh-CN" dirty="0"/>
              <a:t>研究方向为图像处理和生成对抗网络。</a:t>
            </a:r>
            <a:endParaRPr lang="en-US" altLang="zh-CN" dirty="0"/>
          </a:p>
        </p:txBody>
      </p:sp>
      <p:sp>
        <p:nvSpPr>
          <p:cNvPr id="22" name="TextBox 1">
            <a:extLst>
              <a:ext uri="{FF2B5EF4-FFF2-40B4-BE49-F238E27FC236}">
                <a16:creationId xmlns:a16="http://schemas.microsoft.com/office/drawing/2014/main" id="{9D912298-79FB-4E36-B8A9-9986023AD35E}"/>
              </a:ext>
            </a:extLst>
          </p:cNvPr>
          <p:cNvSpPr txBox="1"/>
          <p:nvPr/>
        </p:nvSpPr>
        <p:spPr>
          <a:xfrm>
            <a:off x="9310014" y="4365926"/>
            <a:ext cx="2095081" cy="923330"/>
          </a:xfrm>
          <a:prstGeom prst="rect">
            <a:avLst/>
          </a:prstGeom>
          <a:noFill/>
        </p:spPr>
        <p:txBody>
          <a:bodyPr wrap="square" rtlCol="0">
            <a:spAutoFit/>
          </a:bodyPr>
          <a:lstStyle/>
          <a:p>
            <a:r>
              <a:rPr lang="zh-CN" altLang="zh-CN" dirty="0"/>
              <a:t>组员施鉴洋</a:t>
            </a:r>
            <a:r>
              <a:rPr lang="zh-CN" altLang="en-US" dirty="0"/>
              <a:t>，</a:t>
            </a:r>
            <a:r>
              <a:rPr lang="zh-CN" altLang="zh-CN" dirty="0"/>
              <a:t>研究方向为多媒体数据挖掘及视链学习。</a:t>
            </a:r>
            <a:endParaRPr lang="en-US" altLang="zh-CN" dirty="0"/>
          </a:p>
        </p:txBody>
      </p:sp>
      <p:pic>
        <p:nvPicPr>
          <p:cNvPr id="16" name="图片 15">
            <a:extLst>
              <a:ext uri="{FF2B5EF4-FFF2-40B4-BE49-F238E27FC236}">
                <a16:creationId xmlns:a16="http://schemas.microsoft.com/office/drawing/2014/main" id="{BEDA8A71-6CA4-460E-84B3-EB11881D8B3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16894" y="899160"/>
            <a:ext cx="3128140" cy="2107342"/>
          </a:xfrm>
          <a:prstGeom prst="rect">
            <a:avLst/>
          </a:prstGeom>
        </p:spPr>
      </p:pic>
      <p:pic>
        <p:nvPicPr>
          <p:cNvPr id="20" name="图片 19">
            <a:extLst>
              <a:ext uri="{FF2B5EF4-FFF2-40B4-BE49-F238E27FC236}">
                <a16:creationId xmlns:a16="http://schemas.microsoft.com/office/drawing/2014/main" id="{02A183C8-098C-4F16-9249-8D94B573F96B}"/>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153" b="6911"/>
          <a:stretch/>
        </p:blipFill>
        <p:spPr>
          <a:xfrm>
            <a:off x="5680205" y="899160"/>
            <a:ext cx="3032678" cy="2120553"/>
          </a:xfrm>
          <a:prstGeom prst="rect">
            <a:avLst/>
          </a:prstGeom>
        </p:spPr>
      </p:pic>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16_9 ppt 内页"/>
          <p:cNvPicPr>
            <a:picLocks noGrp="1" noChangeAspect="1"/>
          </p:cNvPicPr>
          <p:nvPr>
            <p:ph sz="quarter" idx="13"/>
          </p:nvPr>
        </p:nvPicPr>
        <p:blipFill>
          <a:blip r:embed="rId3"/>
          <a:stretch>
            <a:fillRect/>
          </a:stretch>
        </p:blipFill>
        <p:spPr>
          <a:xfrm>
            <a:off x="-13335" y="-99922"/>
            <a:ext cx="12218670" cy="6873240"/>
          </a:xfrm>
          <a:prstGeom prst="rect">
            <a:avLst/>
          </a:prstGeom>
        </p:spPr>
      </p:pic>
      <p:sp>
        <p:nvSpPr>
          <p:cNvPr id="2" name="文本框 1"/>
          <p:cNvSpPr txBox="1"/>
          <p:nvPr/>
        </p:nvSpPr>
        <p:spPr>
          <a:xfrm>
            <a:off x="404495" y="315595"/>
            <a:ext cx="2534920" cy="583565"/>
          </a:xfrm>
          <a:prstGeom prst="rect">
            <a:avLst/>
          </a:prstGeom>
          <a:noFill/>
        </p:spPr>
        <p:txBody>
          <a:bodyPr wrap="square" rtlCol="0">
            <a:spAutoFit/>
          </a:bodyPr>
          <a:lstStyle/>
          <a:p>
            <a:r>
              <a:rPr lang="zh-CN" altLang="en-US" sz="3200" b="1" dirty="0">
                <a:solidFill>
                  <a:schemeClr val="bg1"/>
                </a:solidFill>
                <a:latin typeface="微软雅黑" panose="020B0503020204020204" charset="-122"/>
                <a:ea typeface="微软雅黑" panose="020B0503020204020204" charset="-122"/>
              </a:rPr>
              <a:t>参赛历程</a:t>
            </a:r>
          </a:p>
        </p:txBody>
      </p:sp>
      <p:sp>
        <p:nvSpPr>
          <p:cNvPr id="4" name="Rounded Rectangle 3">
            <a:extLst>
              <a:ext uri="{FF2B5EF4-FFF2-40B4-BE49-F238E27FC236}">
                <a16:creationId xmlns:a16="http://schemas.microsoft.com/office/drawing/2014/main" id="{2C368713-F5EB-4D7B-8079-855E761D9DBC}"/>
              </a:ext>
            </a:extLst>
          </p:cNvPr>
          <p:cNvSpPr/>
          <p:nvPr/>
        </p:nvSpPr>
        <p:spPr>
          <a:xfrm>
            <a:off x="1036393" y="1199993"/>
            <a:ext cx="2286000" cy="5021505"/>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6" name="Rectangle 10">
            <a:extLst>
              <a:ext uri="{FF2B5EF4-FFF2-40B4-BE49-F238E27FC236}">
                <a16:creationId xmlns:a16="http://schemas.microsoft.com/office/drawing/2014/main" id="{02460E66-0126-425C-882F-C5BCCA76EEAB}"/>
              </a:ext>
            </a:extLst>
          </p:cNvPr>
          <p:cNvSpPr/>
          <p:nvPr/>
        </p:nvSpPr>
        <p:spPr>
          <a:xfrm>
            <a:off x="1036393" y="3304973"/>
            <a:ext cx="2286000" cy="6400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陈杨明</a:t>
            </a:r>
            <a:endParaRPr lang="en-US" dirty="0"/>
          </a:p>
        </p:txBody>
      </p:sp>
      <p:sp>
        <p:nvSpPr>
          <p:cNvPr id="7" name="Rounded Rectangle 51">
            <a:extLst>
              <a:ext uri="{FF2B5EF4-FFF2-40B4-BE49-F238E27FC236}">
                <a16:creationId xmlns:a16="http://schemas.microsoft.com/office/drawing/2014/main" id="{3A8AFB39-7616-4457-868E-6CF0D470B941}"/>
              </a:ext>
            </a:extLst>
          </p:cNvPr>
          <p:cNvSpPr/>
          <p:nvPr/>
        </p:nvSpPr>
        <p:spPr>
          <a:xfrm>
            <a:off x="3680412" y="1199993"/>
            <a:ext cx="2286000" cy="5016308"/>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52">
            <a:extLst>
              <a:ext uri="{FF2B5EF4-FFF2-40B4-BE49-F238E27FC236}">
                <a16:creationId xmlns:a16="http://schemas.microsoft.com/office/drawing/2014/main" id="{E55FB6A1-039D-4025-9A5B-2771C4D0BDA1}"/>
              </a:ext>
            </a:extLst>
          </p:cNvPr>
          <p:cNvSpPr/>
          <p:nvPr/>
        </p:nvSpPr>
        <p:spPr>
          <a:xfrm>
            <a:off x="3680412" y="3304973"/>
            <a:ext cx="2286000" cy="6400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徐鹏</a:t>
            </a:r>
            <a:endParaRPr lang="en-US" dirty="0"/>
          </a:p>
        </p:txBody>
      </p:sp>
      <p:sp>
        <p:nvSpPr>
          <p:cNvPr id="9" name="Rounded Rectangle 58">
            <a:extLst>
              <a:ext uri="{FF2B5EF4-FFF2-40B4-BE49-F238E27FC236}">
                <a16:creationId xmlns:a16="http://schemas.microsoft.com/office/drawing/2014/main" id="{DB3FC2B9-854E-42D8-8CB4-B60912D68E64}"/>
              </a:ext>
            </a:extLst>
          </p:cNvPr>
          <p:cNvSpPr/>
          <p:nvPr/>
        </p:nvSpPr>
        <p:spPr>
          <a:xfrm>
            <a:off x="6392757" y="1205191"/>
            <a:ext cx="2286000" cy="5016307"/>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59">
            <a:extLst>
              <a:ext uri="{FF2B5EF4-FFF2-40B4-BE49-F238E27FC236}">
                <a16:creationId xmlns:a16="http://schemas.microsoft.com/office/drawing/2014/main" id="{0FBD02C3-64B3-4AC6-955D-0471B335B921}"/>
              </a:ext>
            </a:extLst>
          </p:cNvPr>
          <p:cNvSpPr/>
          <p:nvPr/>
        </p:nvSpPr>
        <p:spPr>
          <a:xfrm>
            <a:off x="6392757" y="3304973"/>
            <a:ext cx="2286000" cy="64008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王勋广</a:t>
            </a:r>
            <a:endParaRPr lang="en-US" dirty="0"/>
          </a:p>
        </p:txBody>
      </p:sp>
      <p:sp>
        <p:nvSpPr>
          <p:cNvPr id="11" name="Rounded Rectangle 65">
            <a:extLst>
              <a:ext uri="{FF2B5EF4-FFF2-40B4-BE49-F238E27FC236}">
                <a16:creationId xmlns:a16="http://schemas.microsoft.com/office/drawing/2014/main" id="{06573BDE-D24B-46A8-AE7C-6A46A5AFB844}"/>
              </a:ext>
            </a:extLst>
          </p:cNvPr>
          <p:cNvSpPr/>
          <p:nvPr/>
        </p:nvSpPr>
        <p:spPr>
          <a:xfrm>
            <a:off x="9070942" y="1199991"/>
            <a:ext cx="2286000" cy="5021508"/>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66">
            <a:extLst>
              <a:ext uri="{FF2B5EF4-FFF2-40B4-BE49-F238E27FC236}">
                <a16:creationId xmlns:a16="http://schemas.microsoft.com/office/drawing/2014/main" id="{6AC5A4D9-2C9D-4977-8D9A-2B452365117D}"/>
              </a:ext>
            </a:extLst>
          </p:cNvPr>
          <p:cNvSpPr/>
          <p:nvPr/>
        </p:nvSpPr>
        <p:spPr>
          <a:xfrm>
            <a:off x="9084967" y="3302134"/>
            <a:ext cx="2286000" cy="6400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施鉴洋</a:t>
            </a:r>
            <a:endParaRPr lang="en-US" dirty="0"/>
          </a:p>
        </p:txBody>
      </p:sp>
      <p:sp>
        <p:nvSpPr>
          <p:cNvPr id="17" name="TextBox 1">
            <a:extLst>
              <a:ext uri="{FF2B5EF4-FFF2-40B4-BE49-F238E27FC236}">
                <a16:creationId xmlns:a16="http://schemas.microsoft.com/office/drawing/2014/main" id="{0D5A8B74-2108-4738-B243-6DEE8F4D90ED}"/>
              </a:ext>
            </a:extLst>
          </p:cNvPr>
          <p:cNvSpPr txBox="1"/>
          <p:nvPr/>
        </p:nvSpPr>
        <p:spPr>
          <a:xfrm>
            <a:off x="1131851" y="4245886"/>
            <a:ext cx="2095081" cy="1477328"/>
          </a:xfrm>
          <a:prstGeom prst="rect">
            <a:avLst/>
          </a:prstGeom>
          <a:noFill/>
        </p:spPr>
        <p:txBody>
          <a:bodyPr wrap="square" rtlCol="0">
            <a:spAutoFit/>
          </a:bodyPr>
          <a:lstStyle/>
          <a:p>
            <a:r>
              <a:rPr lang="zh-CN" altLang="en-US" dirty="0"/>
              <a:t>曾在</a:t>
            </a:r>
            <a:r>
              <a:rPr lang="en-US" altLang="zh-CN" dirty="0"/>
              <a:t>2017</a:t>
            </a:r>
            <a:r>
              <a:rPr lang="zh-CN" altLang="en-US" dirty="0"/>
              <a:t>年广东省大学生计算机作品赛中获得二等奖，参与多个创新创业项目。</a:t>
            </a:r>
          </a:p>
        </p:txBody>
      </p:sp>
      <p:sp>
        <p:nvSpPr>
          <p:cNvPr id="18" name="TextBox 40">
            <a:extLst>
              <a:ext uri="{FF2B5EF4-FFF2-40B4-BE49-F238E27FC236}">
                <a16:creationId xmlns:a16="http://schemas.microsoft.com/office/drawing/2014/main" id="{85EDD8E4-0172-4CAE-917B-5E5BAFC3B19D}"/>
              </a:ext>
            </a:extLst>
          </p:cNvPr>
          <p:cNvSpPr txBox="1"/>
          <p:nvPr/>
        </p:nvSpPr>
        <p:spPr>
          <a:xfrm>
            <a:off x="3775871" y="4107387"/>
            <a:ext cx="2095081" cy="1754326"/>
          </a:xfrm>
          <a:prstGeom prst="rect">
            <a:avLst/>
          </a:prstGeom>
          <a:noFill/>
        </p:spPr>
        <p:txBody>
          <a:bodyPr wrap="square" rtlCol="0">
            <a:spAutoFit/>
          </a:bodyPr>
          <a:lstStyle/>
          <a:p>
            <a:r>
              <a:rPr lang="zh-CN" altLang="en-US" dirty="0"/>
              <a:t>曾获英特尔软创大赛一等奖和最具创业潜力奖。并发表模型量化相关论文于</a:t>
            </a:r>
            <a:r>
              <a:rPr lang="en-US" altLang="zh-CN" dirty="0"/>
              <a:t>Intel</a:t>
            </a:r>
            <a:r>
              <a:rPr lang="zh-CN" altLang="en-US" dirty="0"/>
              <a:t>内部顶会</a:t>
            </a:r>
            <a:r>
              <a:rPr lang="en-US" altLang="zh-CN" dirty="0"/>
              <a:t>DT TC 2019</a:t>
            </a:r>
            <a:r>
              <a:rPr lang="zh-CN" altLang="en-US" dirty="0"/>
              <a:t>。</a:t>
            </a:r>
          </a:p>
        </p:txBody>
      </p:sp>
      <p:sp>
        <p:nvSpPr>
          <p:cNvPr id="21" name="TextBox 1">
            <a:extLst>
              <a:ext uri="{FF2B5EF4-FFF2-40B4-BE49-F238E27FC236}">
                <a16:creationId xmlns:a16="http://schemas.microsoft.com/office/drawing/2014/main" id="{C113FCB8-1FD3-43C0-8580-EFD838B30CF6}"/>
              </a:ext>
            </a:extLst>
          </p:cNvPr>
          <p:cNvSpPr txBox="1"/>
          <p:nvPr/>
        </p:nvSpPr>
        <p:spPr>
          <a:xfrm>
            <a:off x="6488214" y="4245886"/>
            <a:ext cx="2095081" cy="1477328"/>
          </a:xfrm>
          <a:prstGeom prst="rect">
            <a:avLst/>
          </a:prstGeom>
          <a:noFill/>
        </p:spPr>
        <p:txBody>
          <a:bodyPr wrap="square" rtlCol="0">
            <a:spAutoFit/>
          </a:bodyPr>
          <a:lstStyle/>
          <a:p>
            <a:r>
              <a:rPr lang="zh-CN" altLang="zh-CN" dirty="0"/>
              <a:t>曾在</a:t>
            </a:r>
            <a:r>
              <a:rPr lang="en-US" altLang="zh-CN" dirty="0"/>
              <a:t>2017</a:t>
            </a:r>
            <a:r>
              <a:rPr lang="zh-CN" altLang="zh-CN" dirty="0"/>
              <a:t>年第四届</a:t>
            </a:r>
            <a:r>
              <a:rPr lang="en-US" altLang="zh-CN" dirty="0"/>
              <a:t>SDN</a:t>
            </a:r>
            <a:r>
              <a:rPr lang="zh-CN" altLang="zh-CN" dirty="0"/>
              <a:t>大赛获三等奖，同年获得第</a:t>
            </a:r>
            <a:r>
              <a:rPr lang="en-US" altLang="zh-CN" dirty="0"/>
              <a:t>29</a:t>
            </a:r>
            <a:r>
              <a:rPr lang="zh-CN" altLang="zh-CN" dirty="0"/>
              <a:t>届</a:t>
            </a:r>
            <a:r>
              <a:rPr lang="en-US" altLang="zh-CN" dirty="0"/>
              <a:t>FIRA </a:t>
            </a:r>
            <a:r>
              <a:rPr lang="en-US" altLang="zh-CN" dirty="0" err="1"/>
              <a:t>SimuroSot</a:t>
            </a:r>
            <a:r>
              <a:rPr lang="zh-CN" altLang="zh-CN" dirty="0"/>
              <a:t>组世界冠军。</a:t>
            </a:r>
          </a:p>
        </p:txBody>
      </p:sp>
      <p:sp>
        <p:nvSpPr>
          <p:cNvPr id="22" name="TextBox 1">
            <a:extLst>
              <a:ext uri="{FF2B5EF4-FFF2-40B4-BE49-F238E27FC236}">
                <a16:creationId xmlns:a16="http://schemas.microsoft.com/office/drawing/2014/main" id="{9D912298-79FB-4E36-B8A9-9986023AD35E}"/>
              </a:ext>
            </a:extLst>
          </p:cNvPr>
          <p:cNvSpPr txBox="1"/>
          <p:nvPr/>
        </p:nvSpPr>
        <p:spPr>
          <a:xfrm>
            <a:off x="9166400" y="4245886"/>
            <a:ext cx="2095081" cy="1477328"/>
          </a:xfrm>
          <a:prstGeom prst="rect">
            <a:avLst/>
          </a:prstGeom>
          <a:noFill/>
        </p:spPr>
        <p:txBody>
          <a:bodyPr wrap="square" rtlCol="0">
            <a:spAutoFit/>
          </a:bodyPr>
          <a:lstStyle/>
          <a:p>
            <a:r>
              <a:rPr lang="zh-CN" altLang="zh-CN" dirty="0"/>
              <a:t>曾在</a:t>
            </a:r>
            <a:r>
              <a:rPr lang="en-US" altLang="zh-CN" dirty="0"/>
              <a:t>2017</a:t>
            </a:r>
            <a:r>
              <a:rPr lang="zh-CN" altLang="zh-CN" dirty="0"/>
              <a:t>年全国大学生数学建模竞赛中获得国家二等奖，具有较多的工程开发经验。</a:t>
            </a:r>
          </a:p>
        </p:txBody>
      </p:sp>
      <p:pic>
        <p:nvPicPr>
          <p:cNvPr id="44" name="图片 43" descr="穿着西装笔挺的男子&#10;&#10;描述已自动生成">
            <a:extLst>
              <a:ext uri="{FF2B5EF4-FFF2-40B4-BE49-F238E27FC236}">
                <a16:creationId xmlns:a16="http://schemas.microsoft.com/office/drawing/2014/main" id="{0938C186-7B35-4B2A-8F75-3DEFAE86DBC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833" t="11591" r="10521" b="8892"/>
          <a:stretch/>
        </p:blipFill>
        <p:spPr>
          <a:xfrm>
            <a:off x="4103381" y="1197155"/>
            <a:ext cx="1452403" cy="2104979"/>
          </a:xfrm>
          <a:prstGeom prst="rect">
            <a:avLst/>
          </a:prstGeom>
        </p:spPr>
      </p:pic>
      <p:pic>
        <p:nvPicPr>
          <p:cNvPr id="48" name="图片 47" descr="穿着蓝色衣服的男孩&#10;&#10;描述已自动生成">
            <a:extLst>
              <a:ext uri="{FF2B5EF4-FFF2-40B4-BE49-F238E27FC236}">
                <a16:creationId xmlns:a16="http://schemas.microsoft.com/office/drawing/2014/main" id="{21EEED6D-2845-46C0-A96F-1EE248D358C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12350" y="1197923"/>
            <a:ext cx="1446811" cy="2103441"/>
          </a:xfrm>
          <a:prstGeom prst="rect">
            <a:avLst/>
          </a:prstGeom>
        </p:spPr>
      </p:pic>
      <p:pic>
        <p:nvPicPr>
          <p:cNvPr id="42" name="图片 41" descr="穿西装戴眼镜的男人&#10;&#10;描述已自动生成">
            <a:extLst>
              <a:ext uri="{FF2B5EF4-FFF2-40B4-BE49-F238E27FC236}">
                <a16:creationId xmlns:a16="http://schemas.microsoft.com/office/drawing/2014/main" id="{96C23C1F-68AE-4E2B-9661-6CC84E2E346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17060" r="15140" b="1868"/>
          <a:stretch/>
        </p:blipFill>
        <p:spPr>
          <a:xfrm>
            <a:off x="9487740" y="1188575"/>
            <a:ext cx="1452403" cy="2107343"/>
          </a:xfrm>
          <a:prstGeom prst="rect">
            <a:avLst/>
          </a:prstGeom>
        </p:spPr>
      </p:pic>
      <p:pic>
        <p:nvPicPr>
          <p:cNvPr id="50" name="图片 49" descr="穿衬衫打领带的男人&#10;&#10;描述已自动生成">
            <a:extLst>
              <a:ext uri="{FF2B5EF4-FFF2-40B4-BE49-F238E27FC236}">
                <a16:creationId xmlns:a16="http://schemas.microsoft.com/office/drawing/2014/main" id="{719E3350-5F41-4C5C-B4CE-A5000BB1872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455109" y="1195972"/>
            <a:ext cx="1448566" cy="2107342"/>
          </a:xfrm>
          <a:prstGeom prst="rect">
            <a:avLst/>
          </a:prstGeom>
        </p:spPr>
      </p:pic>
    </p:spTree>
    <p:custDataLst>
      <p:tags r:id="rId1"/>
    </p:custDataLst>
    <p:extLst>
      <p:ext uri="{BB962C8B-B14F-4D97-AF65-F5344CB8AC3E}">
        <p14:creationId xmlns:p14="http://schemas.microsoft.com/office/powerpoint/2010/main" val="3036449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16_9 ppt 内页"/>
          <p:cNvPicPr>
            <a:picLocks noGrp="1" noChangeAspect="1"/>
          </p:cNvPicPr>
          <p:nvPr>
            <p:ph sz="quarter" idx="13"/>
          </p:nvPr>
        </p:nvPicPr>
        <p:blipFill>
          <a:blip r:embed="rId3"/>
          <a:stretch>
            <a:fillRect/>
          </a:stretch>
        </p:blipFill>
        <p:spPr>
          <a:xfrm>
            <a:off x="-13335" y="-99922"/>
            <a:ext cx="12218670" cy="6873240"/>
          </a:xfrm>
          <a:prstGeom prst="rect">
            <a:avLst/>
          </a:prstGeom>
        </p:spPr>
      </p:pic>
      <p:sp>
        <p:nvSpPr>
          <p:cNvPr id="2" name="文本框 1"/>
          <p:cNvSpPr txBox="1"/>
          <p:nvPr/>
        </p:nvSpPr>
        <p:spPr>
          <a:xfrm>
            <a:off x="404495" y="315595"/>
            <a:ext cx="2534920" cy="583565"/>
          </a:xfrm>
          <a:prstGeom prst="rect">
            <a:avLst/>
          </a:prstGeom>
          <a:noFill/>
        </p:spPr>
        <p:txBody>
          <a:bodyPr wrap="square" rtlCol="0">
            <a:spAutoFit/>
          </a:bodyPr>
          <a:lstStyle/>
          <a:p>
            <a:r>
              <a:rPr lang="zh-CN" altLang="en-US" sz="3200" b="1" dirty="0">
                <a:solidFill>
                  <a:schemeClr val="bg1"/>
                </a:solidFill>
                <a:latin typeface="微软雅黑" panose="020B0503020204020204" charset="-122"/>
                <a:ea typeface="微软雅黑" panose="020B0503020204020204" charset="-122"/>
              </a:rPr>
              <a:t>参赛历程</a:t>
            </a:r>
          </a:p>
        </p:txBody>
      </p:sp>
      <p:sp>
        <p:nvSpPr>
          <p:cNvPr id="4" name="Rounded Rectangle 3">
            <a:extLst>
              <a:ext uri="{FF2B5EF4-FFF2-40B4-BE49-F238E27FC236}">
                <a16:creationId xmlns:a16="http://schemas.microsoft.com/office/drawing/2014/main" id="{2C368713-F5EB-4D7B-8079-855E761D9DBC}"/>
              </a:ext>
            </a:extLst>
          </p:cNvPr>
          <p:cNvSpPr/>
          <p:nvPr/>
        </p:nvSpPr>
        <p:spPr>
          <a:xfrm>
            <a:off x="914219" y="1908863"/>
            <a:ext cx="2286000" cy="3040273"/>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6" name="Rectangle 10">
            <a:extLst>
              <a:ext uri="{FF2B5EF4-FFF2-40B4-BE49-F238E27FC236}">
                <a16:creationId xmlns:a16="http://schemas.microsoft.com/office/drawing/2014/main" id="{02460E66-0126-425C-882F-C5BCCA76EEAB}"/>
              </a:ext>
            </a:extLst>
          </p:cNvPr>
          <p:cNvSpPr/>
          <p:nvPr/>
        </p:nvSpPr>
        <p:spPr>
          <a:xfrm>
            <a:off x="914219" y="2000131"/>
            <a:ext cx="2286000" cy="6400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陈阳明</a:t>
            </a:r>
            <a:endParaRPr lang="en-US" altLang="zh-CN" dirty="0"/>
          </a:p>
        </p:txBody>
      </p:sp>
      <p:sp>
        <p:nvSpPr>
          <p:cNvPr id="7" name="Rounded Rectangle 51">
            <a:extLst>
              <a:ext uri="{FF2B5EF4-FFF2-40B4-BE49-F238E27FC236}">
                <a16:creationId xmlns:a16="http://schemas.microsoft.com/office/drawing/2014/main" id="{3A8AFB39-7616-4457-868E-6CF0D470B941}"/>
              </a:ext>
            </a:extLst>
          </p:cNvPr>
          <p:cNvSpPr/>
          <p:nvPr/>
        </p:nvSpPr>
        <p:spPr>
          <a:xfrm>
            <a:off x="3814446" y="1908862"/>
            <a:ext cx="2286000" cy="3040274"/>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52">
            <a:extLst>
              <a:ext uri="{FF2B5EF4-FFF2-40B4-BE49-F238E27FC236}">
                <a16:creationId xmlns:a16="http://schemas.microsoft.com/office/drawing/2014/main" id="{E55FB6A1-039D-4025-9A5B-2771C4D0BDA1}"/>
              </a:ext>
            </a:extLst>
          </p:cNvPr>
          <p:cNvSpPr/>
          <p:nvPr/>
        </p:nvSpPr>
        <p:spPr>
          <a:xfrm>
            <a:off x="3808946" y="2047768"/>
            <a:ext cx="2286000" cy="6400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徐鹏</a:t>
            </a:r>
            <a:endParaRPr lang="en-US" dirty="0"/>
          </a:p>
        </p:txBody>
      </p:sp>
      <p:sp>
        <p:nvSpPr>
          <p:cNvPr id="9" name="Rounded Rectangle 58">
            <a:extLst>
              <a:ext uri="{FF2B5EF4-FFF2-40B4-BE49-F238E27FC236}">
                <a16:creationId xmlns:a16="http://schemas.microsoft.com/office/drawing/2014/main" id="{DB3FC2B9-854E-42D8-8CB4-B60912D68E64}"/>
              </a:ext>
            </a:extLst>
          </p:cNvPr>
          <p:cNvSpPr/>
          <p:nvPr/>
        </p:nvSpPr>
        <p:spPr>
          <a:xfrm>
            <a:off x="6742176" y="1908862"/>
            <a:ext cx="2286000" cy="3040274"/>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59">
            <a:extLst>
              <a:ext uri="{FF2B5EF4-FFF2-40B4-BE49-F238E27FC236}">
                <a16:creationId xmlns:a16="http://schemas.microsoft.com/office/drawing/2014/main" id="{0FBD02C3-64B3-4AC6-955D-0471B335B921}"/>
              </a:ext>
            </a:extLst>
          </p:cNvPr>
          <p:cNvSpPr/>
          <p:nvPr/>
        </p:nvSpPr>
        <p:spPr>
          <a:xfrm>
            <a:off x="6736675" y="2040873"/>
            <a:ext cx="2286000" cy="64008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王勋广</a:t>
            </a:r>
            <a:endParaRPr lang="en-US" dirty="0"/>
          </a:p>
        </p:txBody>
      </p:sp>
      <p:sp>
        <p:nvSpPr>
          <p:cNvPr id="11" name="Rounded Rectangle 65">
            <a:extLst>
              <a:ext uri="{FF2B5EF4-FFF2-40B4-BE49-F238E27FC236}">
                <a16:creationId xmlns:a16="http://schemas.microsoft.com/office/drawing/2014/main" id="{06573BDE-D24B-46A8-AE7C-6A46A5AFB844}"/>
              </a:ext>
            </a:extLst>
          </p:cNvPr>
          <p:cNvSpPr/>
          <p:nvPr/>
        </p:nvSpPr>
        <p:spPr>
          <a:xfrm>
            <a:off x="9658904" y="1908862"/>
            <a:ext cx="2286000" cy="3023759"/>
          </a:xfrm>
          <a:prstGeom prst="roundRect">
            <a:avLst>
              <a:gd name="adj" fmla="val 35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66">
            <a:extLst>
              <a:ext uri="{FF2B5EF4-FFF2-40B4-BE49-F238E27FC236}">
                <a16:creationId xmlns:a16="http://schemas.microsoft.com/office/drawing/2014/main" id="{6AC5A4D9-2C9D-4977-8D9A-2B452365117D}"/>
              </a:ext>
            </a:extLst>
          </p:cNvPr>
          <p:cNvSpPr/>
          <p:nvPr/>
        </p:nvSpPr>
        <p:spPr>
          <a:xfrm>
            <a:off x="9658904" y="2027929"/>
            <a:ext cx="2286000" cy="6400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施鉴洋</a:t>
            </a:r>
            <a:endParaRPr lang="en-US" dirty="0"/>
          </a:p>
        </p:txBody>
      </p:sp>
      <p:sp>
        <p:nvSpPr>
          <p:cNvPr id="17" name="TextBox 1">
            <a:extLst>
              <a:ext uri="{FF2B5EF4-FFF2-40B4-BE49-F238E27FC236}">
                <a16:creationId xmlns:a16="http://schemas.microsoft.com/office/drawing/2014/main" id="{0D5A8B74-2108-4738-B243-6DEE8F4D90ED}"/>
              </a:ext>
            </a:extLst>
          </p:cNvPr>
          <p:cNvSpPr txBox="1"/>
          <p:nvPr/>
        </p:nvSpPr>
        <p:spPr>
          <a:xfrm>
            <a:off x="1008000" y="2803578"/>
            <a:ext cx="2095081" cy="1477328"/>
          </a:xfrm>
          <a:prstGeom prst="rect">
            <a:avLst/>
          </a:prstGeom>
          <a:noFill/>
        </p:spPr>
        <p:txBody>
          <a:bodyPr wrap="square" rtlCol="0">
            <a:spAutoFit/>
          </a:bodyPr>
          <a:lstStyle/>
          <a:p>
            <a:r>
              <a:rPr lang="zh-CN" altLang="en-US" dirty="0"/>
              <a:t>组长陈杨明，曾在</a:t>
            </a:r>
            <a:r>
              <a:rPr lang="en-US" altLang="zh-CN" dirty="0"/>
              <a:t>2017</a:t>
            </a:r>
            <a:r>
              <a:rPr lang="zh-CN" altLang="en-US" dirty="0"/>
              <a:t>年广东省大学生计算机作品赛中获得二等奖，参与多个创新创业项目。</a:t>
            </a:r>
          </a:p>
        </p:txBody>
      </p:sp>
      <p:sp>
        <p:nvSpPr>
          <p:cNvPr id="18" name="TextBox 40">
            <a:extLst>
              <a:ext uri="{FF2B5EF4-FFF2-40B4-BE49-F238E27FC236}">
                <a16:creationId xmlns:a16="http://schemas.microsoft.com/office/drawing/2014/main" id="{85EDD8E4-0172-4CAE-917B-5E5BAFC3B19D}"/>
              </a:ext>
            </a:extLst>
          </p:cNvPr>
          <p:cNvSpPr txBox="1"/>
          <p:nvPr/>
        </p:nvSpPr>
        <p:spPr>
          <a:xfrm>
            <a:off x="3904405" y="2803578"/>
            <a:ext cx="2095081" cy="2031325"/>
          </a:xfrm>
          <a:prstGeom prst="rect">
            <a:avLst/>
          </a:prstGeom>
          <a:noFill/>
        </p:spPr>
        <p:txBody>
          <a:bodyPr wrap="square" rtlCol="0">
            <a:spAutoFit/>
          </a:bodyPr>
          <a:lstStyle/>
          <a:p>
            <a:r>
              <a:rPr lang="zh-CN" altLang="en-US" dirty="0"/>
              <a:t>组员徐鹏，曾获英特尔软创大赛一等奖和最具创业潜力奖。并发表模型量化相关论文于</a:t>
            </a:r>
            <a:r>
              <a:rPr lang="en-US" altLang="zh-CN" dirty="0"/>
              <a:t>Intel</a:t>
            </a:r>
            <a:r>
              <a:rPr lang="zh-CN" altLang="en-US" dirty="0"/>
              <a:t>内部顶会</a:t>
            </a:r>
            <a:r>
              <a:rPr lang="en-US" altLang="zh-CN" dirty="0"/>
              <a:t>DTTC 2019</a:t>
            </a:r>
            <a:r>
              <a:rPr lang="zh-CN" altLang="en-US" dirty="0"/>
              <a:t>。</a:t>
            </a:r>
          </a:p>
        </p:txBody>
      </p:sp>
      <p:sp>
        <p:nvSpPr>
          <p:cNvPr id="21" name="TextBox 1">
            <a:extLst>
              <a:ext uri="{FF2B5EF4-FFF2-40B4-BE49-F238E27FC236}">
                <a16:creationId xmlns:a16="http://schemas.microsoft.com/office/drawing/2014/main" id="{C113FCB8-1FD3-43C0-8580-EFD838B30CF6}"/>
              </a:ext>
            </a:extLst>
          </p:cNvPr>
          <p:cNvSpPr txBox="1"/>
          <p:nvPr/>
        </p:nvSpPr>
        <p:spPr>
          <a:xfrm>
            <a:off x="6832134" y="2803578"/>
            <a:ext cx="2095081" cy="1754326"/>
          </a:xfrm>
          <a:prstGeom prst="rect">
            <a:avLst/>
          </a:prstGeom>
          <a:noFill/>
        </p:spPr>
        <p:txBody>
          <a:bodyPr wrap="square" rtlCol="0">
            <a:spAutoFit/>
          </a:bodyPr>
          <a:lstStyle/>
          <a:p>
            <a:r>
              <a:rPr lang="zh-CN" altLang="en-US" dirty="0"/>
              <a:t>组员王勋广，</a:t>
            </a:r>
            <a:r>
              <a:rPr lang="zh-CN" altLang="zh-CN" dirty="0"/>
              <a:t>曾在</a:t>
            </a:r>
            <a:r>
              <a:rPr lang="en-US" altLang="zh-CN" dirty="0"/>
              <a:t>2017</a:t>
            </a:r>
            <a:r>
              <a:rPr lang="zh-CN" altLang="zh-CN" dirty="0"/>
              <a:t>年第四届</a:t>
            </a:r>
            <a:r>
              <a:rPr lang="en-US" altLang="zh-CN" dirty="0"/>
              <a:t>SDN</a:t>
            </a:r>
            <a:r>
              <a:rPr lang="zh-CN" altLang="zh-CN" dirty="0"/>
              <a:t>大赛获三等奖，同年获得第</a:t>
            </a:r>
            <a:r>
              <a:rPr lang="en-US" altLang="zh-CN" dirty="0"/>
              <a:t>29</a:t>
            </a:r>
            <a:r>
              <a:rPr lang="zh-CN" altLang="zh-CN" dirty="0"/>
              <a:t>届</a:t>
            </a:r>
            <a:r>
              <a:rPr lang="en-US" altLang="zh-CN" dirty="0"/>
              <a:t>FIRA </a:t>
            </a:r>
            <a:r>
              <a:rPr lang="en-US" altLang="zh-CN" dirty="0" err="1"/>
              <a:t>SimuroSot</a:t>
            </a:r>
            <a:r>
              <a:rPr lang="zh-CN" altLang="zh-CN" dirty="0"/>
              <a:t>组世界冠军。</a:t>
            </a:r>
          </a:p>
        </p:txBody>
      </p:sp>
      <p:sp>
        <p:nvSpPr>
          <p:cNvPr id="22" name="TextBox 1">
            <a:extLst>
              <a:ext uri="{FF2B5EF4-FFF2-40B4-BE49-F238E27FC236}">
                <a16:creationId xmlns:a16="http://schemas.microsoft.com/office/drawing/2014/main" id="{9D912298-79FB-4E36-B8A9-9986023AD35E}"/>
              </a:ext>
            </a:extLst>
          </p:cNvPr>
          <p:cNvSpPr txBox="1"/>
          <p:nvPr/>
        </p:nvSpPr>
        <p:spPr>
          <a:xfrm>
            <a:off x="9754363" y="2803578"/>
            <a:ext cx="2095081" cy="1754326"/>
          </a:xfrm>
          <a:prstGeom prst="rect">
            <a:avLst/>
          </a:prstGeom>
          <a:noFill/>
        </p:spPr>
        <p:txBody>
          <a:bodyPr wrap="square" rtlCol="0">
            <a:spAutoFit/>
          </a:bodyPr>
          <a:lstStyle/>
          <a:p>
            <a:r>
              <a:rPr lang="zh-CN" altLang="en-US" dirty="0"/>
              <a:t>组员施鉴洋，</a:t>
            </a:r>
            <a:r>
              <a:rPr lang="zh-CN" altLang="zh-CN" dirty="0"/>
              <a:t>曾在</a:t>
            </a:r>
            <a:r>
              <a:rPr lang="en-US" altLang="zh-CN" dirty="0"/>
              <a:t>2017</a:t>
            </a:r>
            <a:r>
              <a:rPr lang="zh-CN" altLang="zh-CN" dirty="0"/>
              <a:t>年全国大学生数学建模竞赛中获得国家二等奖，具有较多的工程开发经验。</a:t>
            </a:r>
          </a:p>
        </p:txBody>
      </p:sp>
      <p:pic>
        <p:nvPicPr>
          <p:cNvPr id="14" name="图片 13">
            <a:extLst>
              <a:ext uri="{FF2B5EF4-FFF2-40B4-BE49-F238E27FC236}">
                <a16:creationId xmlns:a16="http://schemas.microsoft.com/office/drawing/2014/main" id="{EE9A4F47-A3E3-4203-A30F-91C784F8F355}"/>
              </a:ext>
            </a:extLst>
          </p:cNvPr>
          <p:cNvPicPr>
            <a:picLocks noChangeAspect="1"/>
          </p:cNvPicPr>
          <p:nvPr/>
        </p:nvPicPr>
        <p:blipFill>
          <a:blip r:embed="rId4"/>
          <a:stretch>
            <a:fillRect/>
          </a:stretch>
        </p:blipFill>
        <p:spPr>
          <a:xfrm>
            <a:off x="0" y="5351243"/>
            <a:ext cx="2016000" cy="1422075"/>
          </a:xfrm>
          <a:prstGeom prst="rect">
            <a:avLst/>
          </a:prstGeom>
        </p:spPr>
      </p:pic>
      <p:pic>
        <p:nvPicPr>
          <p:cNvPr id="15" name="图片 14">
            <a:extLst>
              <a:ext uri="{FF2B5EF4-FFF2-40B4-BE49-F238E27FC236}">
                <a16:creationId xmlns:a16="http://schemas.microsoft.com/office/drawing/2014/main" id="{498011E1-6327-4353-A486-34711CBD0070}"/>
              </a:ext>
            </a:extLst>
          </p:cNvPr>
          <p:cNvPicPr>
            <a:picLocks noChangeAspect="1"/>
          </p:cNvPicPr>
          <p:nvPr/>
        </p:nvPicPr>
        <p:blipFill>
          <a:blip r:embed="rId5"/>
          <a:stretch>
            <a:fillRect/>
          </a:stretch>
        </p:blipFill>
        <p:spPr>
          <a:xfrm>
            <a:off x="2000889" y="5357379"/>
            <a:ext cx="2016000" cy="1422072"/>
          </a:xfrm>
          <a:prstGeom prst="rect">
            <a:avLst/>
          </a:prstGeom>
        </p:spPr>
      </p:pic>
      <p:pic>
        <p:nvPicPr>
          <p:cNvPr id="19" name="图片 18">
            <a:extLst>
              <a:ext uri="{FF2B5EF4-FFF2-40B4-BE49-F238E27FC236}">
                <a16:creationId xmlns:a16="http://schemas.microsoft.com/office/drawing/2014/main" id="{1EEE68D1-3952-4A3C-9585-6CA30ADB939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16889" y="5363514"/>
            <a:ext cx="2016000" cy="1425559"/>
          </a:xfrm>
          <a:prstGeom prst="rect">
            <a:avLst/>
          </a:prstGeom>
        </p:spPr>
      </p:pic>
      <p:pic>
        <p:nvPicPr>
          <p:cNvPr id="23" name="图片 22">
            <a:extLst>
              <a:ext uri="{FF2B5EF4-FFF2-40B4-BE49-F238E27FC236}">
                <a16:creationId xmlns:a16="http://schemas.microsoft.com/office/drawing/2014/main" id="{A1206604-35F7-4340-9D04-70D18620709F}"/>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1" r="-1214" b="7654"/>
          <a:stretch/>
        </p:blipFill>
        <p:spPr>
          <a:xfrm>
            <a:off x="6031113" y="5357378"/>
            <a:ext cx="2016000" cy="1422073"/>
          </a:xfrm>
          <a:prstGeom prst="rect">
            <a:avLst/>
          </a:prstGeom>
        </p:spPr>
      </p:pic>
      <p:pic>
        <p:nvPicPr>
          <p:cNvPr id="25" name="图片 24">
            <a:extLst>
              <a:ext uri="{FF2B5EF4-FFF2-40B4-BE49-F238E27FC236}">
                <a16:creationId xmlns:a16="http://schemas.microsoft.com/office/drawing/2014/main" id="{6CD473F7-471F-41B2-860A-AC668A653237}"/>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032002" y="5358703"/>
            <a:ext cx="2016000" cy="1425559"/>
          </a:xfrm>
          <a:prstGeom prst="rect">
            <a:avLst/>
          </a:prstGeom>
        </p:spPr>
      </p:pic>
    </p:spTree>
    <p:custDataLst>
      <p:tags r:id="rId1"/>
    </p:custDataLst>
    <p:extLst>
      <p:ext uri="{BB962C8B-B14F-4D97-AF65-F5344CB8AC3E}">
        <p14:creationId xmlns:p14="http://schemas.microsoft.com/office/powerpoint/2010/main" val="3319984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16_9 ppt 内页"/>
          <p:cNvPicPr>
            <a:picLocks noGrp="1" noChangeAspect="1"/>
          </p:cNvPicPr>
          <p:nvPr>
            <p:ph sz="quarter" idx="13"/>
          </p:nvPr>
        </p:nvPicPr>
        <p:blipFill>
          <a:blip r:embed="rId3"/>
          <a:stretch>
            <a:fillRect/>
          </a:stretch>
        </p:blipFill>
        <p:spPr>
          <a:xfrm>
            <a:off x="-6985" y="-1905"/>
            <a:ext cx="12218670" cy="6873240"/>
          </a:xfrm>
          <a:prstGeom prst="rect">
            <a:avLst/>
          </a:prstGeom>
        </p:spPr>
      </p:pic>
      <p:sp>
        <p:nvSpPr>
          <p:cNvPr id="2" name="文本框 1"/>
          <p:cNvSpPr txBox="1"/>
          <p:nvPr/>
        </p:nvSpPr>
        <p:spPr>
          <a:xfrm>
            <a:off x="404495" y="315595"/>
            <a:ext cx="2534920" cy="583565"/>
          </a:xfrm>
          <a:prstGeom prst="rect">
            <a:avLst/>
          </a:prstGeom>
          <a:noFill/>
        </p:spPr>
        <p:txBody>
          <a:bodyPr wrap="square" rtlCol="0">
            <a:spAutoFit/>
          </a:bodyPr>
          <a:lstStyle/>
          <a:p>
            <a:r>
              <a:rPr lang="zh-CN" altLang="en-US" sz="3200" b="1" dirty="0">
                <a:solidFill>
                  <a:schemeClr val="bg1"/>
                </a:solidFill>
                <a:latin typeface="微软雅黑" panose="020B0503020204020204" charset="-122"/>
                <a:ea typeface="微软雅黑" panose="020B0503020204020204" charset="-122"/>
              </a:rPr>
              <a:t>参赛历程</a:t>
            </a:r>
          </a:p>
        </p:txBody>
      </p:sp>
      <p:sp>
        <p:nvSpPr>
          <p:cNvPr id="74" name="任意多边形 80">
            <a:extLst>
              <a:ext uri="{FF2B5EF4-FFF2-40B4-BE49-F238E27FC236}">
                <a16:creationId xmlns:a16="http://schemas.microsoft.com/office/drawing/2014/main" id="{40355AAF-9025-4A5E-A99F-B0BD269F20D1}"/>
              </a:ext>
            </a:extLst>
          </p:cNvPr>
          <p:cNvSpPr>
            <a:spLocks noChangeAspect="1"/>
          </p:cNvSpPr>
          <p:nvPr/>
        </p:nvSpPr>
        <p:spPr>
          <a:xfrm>
            <a:off x="2815861" y="1723689"/>
            <a:ext cx="6560279" cy="3350908"/>
          </a:xfrm>
          <a:custGeom>
            <a:avLst/>
            <a:gdLst>
              <a:gd name="connsiteX0" fmla="*/ 2499153 w 4998306"/>
              <a:gd name="connsiteY0" fmla="*/ 0 h 2553070"/>
              <a:gd name="connsiteX1" fmla="*/ 4998306 w 4998306"/>
              <a:gd name="connsiteY1" fmla="*/ 2499153 h 2553070"/>
              <a:gd name="connsiteX2" fmla="*/ 4995583 w 4998306"/>
              <a:gd name="connsiteY2" fmla="*/ 2553070 h 2553070"/>
              <a:gd name="connsiteX3" fmla="*/ 4831507 w 4998306"/>
              <a:gd name="connsiteY3" fmla="*/ 2553070 h 2553070"/>
              <a:gd name="connsiteX4" fmla="*/ 4834230 w 4998306"/>
              <a:gd name="connsiteY4" fmla="*/ 2499152 h 2553070"/>
              <a:gd name="connsiteX5" fmla="*/ 2495117 w 4998306"/>
              <a:gd name="connsiteY5" fmla="*/ 160039 h 2553070"/>
              <a:gd name="connsiteX6" fmla="*/ 156004 w 4998306"/>
              <a:gd name="connsiteY6" fmla="*/ 2499152 h 2553070"/>
              <a:gd name="connsiteX7" fmla="*/ 158727 w 4998306"/>
              <a:gd name="connsiteY7" fmla="*/ 2553070 h 2553070"/>
              <a:gd name="connsiteX8" fmla="*/ 2723 w 4998306"/>
              <a:gd name="connsiteY8" fmla="*/ 2553070 h 2553070"/>
              <a:gd name="connsiteX9" fmla="*/ 0 w 4998306"/>
              <a:gd name="connsiteY9" fmla="*/ 2499153 h 2553070"/>
              <a:gd name="connsiteX10" fmla="*/ 2499153 w 4998306"/>
              <a:gd name="connsiteY10" fmla="*/ 0 h 255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8306" h="2553070">
                <a:moveTo>
                  <a:pt x="2499153" y="0"/>
                </a:moveTo>
                <a:cubicBezTo>
                  <a:pt x="3879397" y="0"/>
                  <a:pt x="4998306" y="1118909"/>
                  <a:pt x="4998306" y="2499153"/>
                </a:cubicBezTo>
                <a:lnTo>
                  <a:pt x="4995583" y="2553070"/>
                </a:lnTo>
                <a:lnTo>
                  <a:pt x="4831507" y="2553070"/>
                </a:lnTo>
                <a:lnTo>
                  <a:pt x="4834230" y="2499152"/>
                </a:lnTo>
                <a:cubicBezTo>
                  <a:pt x="4834230" y="1207296"/>
                  <a:pt x="3786973" y="160039"/>
                  <a:pt x="2495117" y="160039"/>
                </a:cubicBezTo>
                <a:cubicBezTo>
                  <a:pt x="1203261" y="160039"/>
                  <a:pt x="156004" y="1207296"/>
                  <a:pt x="156004" y="2499152"/>
                </a:cubicBezTo>
                <a:lnTo>
                  <a:pt x="158727" y="2553070"/>
                </a:lnTo>
                <a:lnTo>
                  <a:pt x="2723" y="2553070"/>
                </a:lnTo>
                <a:lnTo>
                  <a:pt x="0" y="2499153"/>
                </a:lnTo>
                <a:cubicBezTo>
                  <a:pt x="0" y="1118909"/>
                  <a:pt x="1118909" y="0"/>
                  <a:pt x="2499153" y="0"/>
                </a:cubicBezTo>
                <a:close/>
              </a:path>
            </a:pathLst>
          </a:custGeom>
          <a:gradFill>
            <a:gsLst>
              <a:gs pos="92000">
                <a:srgbClr val="663A77"/>
              </a:gs>
              <a:gs pos="78000">
                <a:srgbClr val="FFD597"/>
              </a:gs>
              <a:gs pos="69000">
                <a:srgbClr val="FFD597"/>
              </a:gs>
              <a:gs pos="21000">
                <a:srgbClr val="E87071"/>
              </a:gs>
              <a:gs pos="19000">
                <a:srgbClr val="01ACBE"/>
              </a:gs>
            </a:gsLst>
            <a:lin ang="0" scaled="0"/>
          </a:gra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p>
        </p:txBody>
      </p:sp>
      <p:grpSp>
        <p:nvGrpSpPr>
          <p:cNvPr id="75" name="组合 74">
            <a:extLst>
              <a:ext uri="{FF2B5EF4-FFF2-40B4-BE49-F238E27FC236}">
                <a16:creationId xmlns:a16="http://schemas.microsoft.com/office/drawing/2014/main" id="{F56FF533-AD16-4B49-A238-6DEBFB386788}"/>
              </a:ext>
            </a:extLst>
          </p:cNvPr>
          <p:cNvGrpSpPr>
            <a:grpSpLocks noChangeAspect="1"/>
          </p:cNvGrpSpPr>
          <p:nvPr/>
        </p:nvGrpSpPr>
        <p:grpSpPr>
          <a:xfrm>
            <a:off x="2544579" y="4572805"/>
            <a:ext cx="849543" cy="849542"/>
            <a:chOff x="3492982" y="3844383"/>
            <a:chExt cx="647270" cy="647270"/>
          </a:xfrm>
        </p:grpSpPr>
        <p:grpSp>
          <p:nvGrpSpPr>
            <p:cNvPr id="76" name="组合 75">
              <a:extLst>
                <a:ext uri="{FF2B5EF4-FFF2-40B4-BE49-F238E27FC236}">
                  <a16:creationId xmlns:a16="http://schemas.microsoft.com/office/drawing/2014/main" id="{FAE36553-7CC7-4E22-941B-E4D02788D100}"/>
                </a:ext>
              </a:extLst>
            </p:cNvPr>
            <p:cNvGrpSpPr/>
            <p:nvPr/>
          </p:nvGrpSpPr>
          <p:grpSpPr>
            <a:xfrm>
              <a:off x="3492982" y="3844383"/>
              <a:ext cx="647270" cy="647270"/>
              <a:chOff x="2993266" y="1901066"/>
              <a:chExt cx="947668" cy="947668"/>
            </a:xfrm>
          </p:grpSpPr>
          <p:sp>
            <p:nvSpPr>
              <p:cNvPr id="82" name="椭圆 81">
                <a:extLst>
                  <a:ext uri="{FF2B5EF4-FFF2-40B4-BE49-F238E27FC236}">
                    <a16:creationId xmlns:a16="http://schemas.microsoft.com/office/drawing/2014/main" id="{C407A957-B20D-41E2-8CDE-0DE625697DCB}"/>
                  </a:ext>
                </a:extLst>
              </p:cNvPr>
              <p:cNvSpPr/>
              <p:nvPr/>
            </p:nvSpPr>
            <p:spPr>
              <a:xfrm>
                <a:off x="2993266" y="1901066"/>
                <a:ext cx="947668" cy="947668"/>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83" name="椭圆 82">
                <a:extLst>
                  <a:ext uri="{FF2B5EF4-FFF2-40B4-BE49-F238E27FC236}">
                    <a16:creationId xmlns:a16="http://schemas.microsoft.com/office/drawing/2014/main" id="{99ABB5F3-432B-41C6-8DC5-BA93F5F62C76}"/>
                  </a:ext>
                </a:extLst>
              </p:cNvPr>
              <p:cNvSpPr/>
              <p:nvPr/>
            </p:nvSpPr>
            <p:spPr>
              <a:xfrm>
                <a:off x="3086100" y="1993900"/>
                <a:ext cx="762000" cy="762000"/>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165100" dist="76200" dir="2700000" sx="97000" sy="97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grpSp>
          <p:nvGrpSpPr>
            <p:cNvPr id="77" name="Group 4">
              <a:extLst>
                <a:ext uri="{FF2B5EF4-FFF2-40B4-BE49-F238E27FC236}">
                  <a16:creationId xmlns:a16="http://schemas.microsoft.com/office/drawing/2014/main" id="{45AA916F-2FD0-43CE-B99A-A4F790617D15}"/>
                </a:ext>
              </a:extLst>
            </p:cNvPr>
            <p:cNvGrpSpPr>
              <a:grpSpLocks noChangeAspect="1"/>
            </p:cNvGrpSpPr>
            <p:nvPr/>
          </p:nvGrpSpPr>
          <p:grpSpPr bwMode="auto">
            <a:xfrm>
              <a:off x="3688936" y="4021491"/>
              <a:ext cx="242633" cy="284336"/>
              <a:chOff x="1776" y="1776"/>
              <a:chExt cx="64" cy="75"/>
            </a:xfrm>
            <a:solidFill>
              <a:srgbClr val="E87071"/>
            </a:solidFill>
            <a:effectLst/>
          </p:grpSpPr>
          <p:sp>
            <p:nvSpPr>
              <p:cNvPr id="78" name="Freeform 5">
                <a:extLst>
                  <a:ext uri="{FF2B5EF4-FFF2-40B4-BE49-F238E27FC236}">
                    <a16:creationId xmlns:a16="http://schemas.microsoft.com/office/drawing/2014/main" id="{14D7FF35-B910-4391-ADC2-6A2916BD8C7D}"/>
                  </a:ext>
                </a:extLst>
              </p:cNvPr>
              <p:cNvSpPr>
                <a:spLocks/>
              </p:cNvSpPr>
              <p:nvPr/>
            </p:nvSpPr>
            <p:spPr bwMode="auto">
              <a:xfrm>
                <a:off x="1795" y="1779"/>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79" name="Freeform 6">
                <a:extLst>
                  <a:ext uri="{FF2B5EF4-FFF2-40B4-BE49-F238E27FC236}">
                    <a16:creationId xmlns:a16="http://schemas.microsoft.com/office/drawing/2014/main" id="{7B19D761-3586-44BE-B183-FB1D7333CB2E}"/>
                  </a:ext>
                </a:extLst>
              </p:cNvPr>
              <p:cNvSpPr>
                <a:spLocks/>
              </p:cNvSpPr>
              <p:nvPr/>
            </p:nvSpPr>
            <p:spPr bwMode="auto">
              <a:xfrm>
                <a:off x="1776" y="1810"/>
                <a:ext cx="64" cy="41"/>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80" name="Freeform 7">
                <a:extLst>
                  <a:ext uri="{FF2B5EF4-FFF2-40B4-BE49-F238E27FC236}">
                    <a16:creationId xmlns:a16="http://schemas.microsoft.com/office/drawing/2014/main" id="{23E81265-B362-4576-BE42-0A6CBF4A4753}"/>
                  </a:ext>
                </a:extLst>
              </p:cNvPr>
              <p:cNvSpPr>
                <a:spLocks/>
              </p:cNvSpPr>
              <p:nvPr/>
            </p:nvSpPr>
            <p:spPr bwMode="auto">
              <a:xfrm>
                <a:off x="1795" y="1776"/>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81" name="Freeform 8">
                <a:extLst>
                  <a:ext uri="{FF2B5EF4-FFF2-40B4-BE49-F238E27FC236}">
                    <a16:creationId xmlns:a16="http://schemas.microsoft.com/office/drawing/2014/main" id="{067F8AA3-6117-4A2C-B23C-3D1589BD0CCD}"/>
                  </a:ext>
                </a:extLst>
              </p:cNvPr>
              <p:cNvSpPr>
                <a:spLocks/>
              </p:cNvSpPr>
              <p:nvPr/>
            </p:nvSpPr>
            <p:spPr bwMode="auto">
              <a:xfrm>
                <a:off x="1776" y="1807"/>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grpSp>
      </p:grpSp>
      <p:grpSp>
        <p:nvGrpSpPr>
          <p:cNvPr id="84" name="组合 83">
            <a:extLst>
              <a:ext uri="{FF2B5EF4-FFF2-40B4-BE49-F238E27FC236}">
                <a16:creationId xmlns:a16="http://schemas.microsoft.com/office/drawing/2014/main" id="{1DA3049B-9C34-4079-B2CC-831E8AA9B190}"/>
              </a:ext>
            </a:extLst>
          </p:cNvPr>
          <p:cNvGrpSpPr>
            <a:grpSpLocks noChangeAspect="1"/>
          </p:cNvGrpSpPr>
          <p:nvPr/>
        </p:nvGrpSpPr>
        <p:grpSpPr>
          <a:xfrm>
            <a:off x="8984758" y="4578101"/>
            <a:ext cx="849543" cy="849542"/>
            <a:chOff x="8039581" y="3844383"/>
            <a:chExt cx="647270" cy="647270"/>
          </a:xfrm>
        </p:grpSpPr>
        <p:grpSp>
          <p:nvGrpSpPr>
            <p:cNvPr id="85" name="组合 84">
              <a:extLst>
                <a:ext uri="{FF2B5EF4-FFF2-40B4-BE49-F238E27FC236}">
                  <a16:creationId xmlns:a16="http://schemas.microsoft.com/office/drawing/2014/main" id="{9FB98039-64ED-404A-AE88-7AD208284945}"/>
                </a:ext>
              </a:extLst>
            </p:cNvPr>
            <p:cNvGrpSpPr/>
            <p:nvPr/>
          </p:nvGrpSpPr>
          <p:grpSpPr>
            <a:xfrm>
              <a:off x="8039581" y="3844383"/>
              <a:ext cx="647270" cy="647270"/>
              <a:chOff x="2993266" y="1901066"/>
              <a:chExt cx="947668" cy="947668"/>
            </a:xfrm>
          </p:grpSpPr>
          <p:sp>
            <p:nvSpPr>
              <p:cNvPr id="89" name="椭圆 88">
                <a:extLst>
                  <a:ext uri="{FF2B5EF4-FFF2-40B4-BE49-F238E27FC236}">
                    <a16:creationId xmlns:a16="http://schemas.microsoft.com/office/drawing/2014/main" id="{E9303114-A9C0-493A-817D-E08BFD49179C}"/>
                  </a:ext>
                </a:extLst>
              </p:cNvPr>
              <p:cNvSpPr/>
              <p:nvPr/>
            </p:nvSpPr>
            <p:spPr>
              <a:xfrm>
                <a:off x="2993266" y="1901066"/>
                <a:ext cx="947668" cy="947668"/>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90" name="椭圆 89">
                <a:extLst>
                  <a:ext uri="{FF2B5EF4-FFF2-40B4-BE49-F238E27FC236}">
                    <a16:creationId xmlns:a16="http://schemas.microsoft.com/office/drawing/2014/main" id="{E4F92E97-28D4-4FFC-BE52-74A8E75AA2AD}"/>
                  </a:ext>
                </a:extLst>
              </p:cNvPr>
              <p:cNvSpPr/>
              <p:nvPr/>
            </p:nvSpPr>
            <p:spPr>
              <a:xfrm>
                <a:off x="3086100" y="1993900"/>
                <a:ext cx="762000" cy="762000"/>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165100" dist="76200" dir="2700000" sx="97000" sy="97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grpSp>
          <p:nvGrpSpPr>
            <p:cNvPr id="86" name="Group 13">
              <a:extLst>
                <a:ext uri="{FF2B5EF4-FFF2-40B4-BE49-F238E27FC236}">
                  <a16:creationId xmlns:a16="http://schemas.microsoft.com/office/drawing/2014/main" id="{15F81EBE-F105-440C-93E0-1D3BDD982691}"/>
                </a:ext>
              </a:extLst>
            </p:cNvPr>
            <p:cNvGrpSpPr>
              <a:grpSpLocks noChangeAspect="1"/>
            </p:cNvGrpSpPr>
            <p:nvPr/>
          </p:nvGrpSpPr>
          <p:grpSpPr bwMode="auto">
            <a:xfrm>
              <a:off x="8215083" y="4010935"/>
              <a:ext cx="304689" cy="308286"/>
              <a:chOff x="2426" y="2781"/>
              <a:chExt cx="593" cy="600"/>
            </a:xfrm>
            <a:solidFill>
              <a:srgbClr val="00AF92"/>
            </a:solidFill>
            <a:effectLst/>
          </p:grpSpPr>
          <p:sp>
            <p:nvSpPr>
              <p:cNvPr id="87" name="Freeform 14">
                <a:extLst>
                  <a:ext uri="{FF2B5EF4-FFF2-40B4-BE49-F238E27FC236}">
                    <a16:creationId xmlns:a16="http://schemas.microsoft.com/office/drawing/2014/main" id="{EA4628F7-2025-4314-8738-D89805C18B19}"/>
                  </a:ext>
                </a:extLst>
              </p:cNvPr>
              <p:cNvSpPr>
                <a:spLocks/>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88" name="Freeform 15">
                <a:extLst>
                  <a:ext uri="{FF2B5EF4-FFF2-40B4-BE49-F238E27FC236}">
                    <a16:creationId xmlns:a16="http://schemas.microsoft.com/office/drawing/2014/main" id="{90848602-AFDD-4267-AFF9-FDE25A3ABC15}"/>
                  </a:ext>
                </a:extLst>
              </p:cNvPr>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grpSp>
      </p:grpSp>
      <p:grpSp>
        <p:nvGrpSpPr>
          <p:cNvPr id="91" name="组合 90">
            <a:extLst>
              <a:ext uri="{FF2B5EF4-FFF2-40B4-BE49-F238E27FC236}">
                <a16:creationId xmlns:a16="http://schemas.microsoft.com/office/drawing/2014/main" id="{B6CE3BA3-5F68-48BE-BFDB-5E46DA170180}"/>
              </a:ext>
            </a:extLst>
          </p:cNvPr>
          <p:cNvGrpSpPr>
            <a:grpSpLocks noChangeAspect="1"/>
          </p:cNvGrpSpPr>
          <p:nvPr/>
        </p:nvGrpSpPr>
        <p:grpSpPr>
          <a:xfrm>
            <a:off x="3483531" y="2337534"/>
            <a:ext cx="849543" cy="849542"/>
            <a:chOff x="4158816" y="2236917"/>
            <a:chExt cx="647270" cy="647270"/>
          </a:xfrm>
        </p:grpSpPr>
        <p:grpSp>
          <p:nvGrpSpPr>
            <p:cNvPr id="92" name="组合 91">
              <a:extLst>
                <a:ext uri="{FF2B5EF4-FFF2-40B4-BE49-F238E27FC236}">
                  <a16:creationId xmlns:a16="http://schemas.microsoft.com/office/drawing/2014/main" id="{429C655F-6260-4B5E-9821-639C93B2A623}"/>
                </a:ext>
              </a:extLst>
            </p:cNvPr>
            <p:cNvGrpSpPr/>
            <p:nvPr/>
          </p:nvGrpSpPr>
          <p:grpSpPr>
            <a:xfrm>
              <a:off x="4158816" y="2236917"/>
              <a:ext cx="647270" cy="647270"/>
              <a:chOff x="2993266" y="1901066"/>
              <a:chExt cx="947668" cy="947668"/>
            </a:xfrm>
          </p:grpSpPr>
          <p:sp>
            <p:nvSpPr>
              <p:cNvPr id="98" name="椭圆 97">
                <a:extLst>
                  <a:ext uri="{FF2B5EF4-FFF2-40B4-BE49-F238E27FC236}">
                    <a16:creationId xmlns:a16="http://schemas.microsoft.com/office/drawing/2014/main" id="{DD233873-1711-457A-986D-E69AA784ADFC}"/>
                  </a:ext>
                </a:extLst>
              </p:cNvPr>
              <p:cNvSpPr/>
              <p:nvPr/>
            </p:nvSpPr>
            <p:spPr>
              <a:xfrm>
                <a:off x="2993266" y="1901066"/>
                <a:ext cx="947668" cy="947668"/>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99" name="椭圆 98">
                <a:extLst>
                  <a:ext uri="{FF2B5EF4-FFF2-40B4-BE49-F238E27FC236}">
                    <a16:creationId xmlns:a16="http://schemas.microsoft.com/office/drawing/2014/main" id="{3BAA86D9-74B5-4B29-8F12-41D1A5C0D830}"/>
                  </a:ext>
                </a:extLst>
              </p:cNvPr>
              <p:cNvSpPr/>
              <p:nvPr/>
            </p:nvSpPr>
            <p:spPr>
              <a:xfrm>
                <a:off x="3086100" y="1993900"/>
                <a:ext cx="762000" cy="762000"/>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165100" dist="76200" dir="2700000" sx="97000" sy="97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grpSp>
          <p:nvGrpSpPr>
            <p:cNvPr id="93" name="组合 92">
              <a:extLst>
                <a:ext uri="{FF2B5EF4-FFF2-40B4-BE49-F238E27FC236}">
                  <a16:creationId xmlns:a16="http://schemas.microsoft.com/office/drawing/2014/main" id="{89AA8B36-78B5-43C4-852A-BD5773AD6864}"/>
                </a:ext>
              </a:extLst>
            </p:cNvPr>
            <p:cNvGrpSpPr/>
            <p:nvPr/>
          </p:nvGrpSpPr>
          <p:grpSpPr>
            <a:xfrm>
              <a:off x="4351758" y="2428884"/>
              <a:ext cx="273678" cy="297818"/>
              <a:chOff x="4873620" y="1965325"/>
              <a:chExt cx="269882" cy="293688"/>
            </a:xfrm>
            <a:solidFill>
              <a:srgbClr val="01ACBE"/>
            </a:solidFill>
            <a:effectLst/>
          </p:grpSpPr>
          <p:sp>
            <p:nvSpPr>
              <p:cNvPr id="94" name="Freeform 502">
                <a:extLst>
                  <a:ext uri="{FF2B5EF4-FFF2-40B4-BE49-F238E27FC236}">
                    <a16:creationId xmlns:a16="http://schemas.microsoft.com/office/drawing/2014/main" id="{5D0E0CA1-82A9-44C1-92FF-F0996E1933D5}"/>
                  </a:ext>
                </a:extLst>
              </p:cNvPr>
              <p:cNvSpPr>
                <a:spLocks/>
              </p:cNvSpPr>
              <p:nvPr/>
            </p:nvSpPr>
            <p:spPr bwMode="auto">
              <a:xfrm>
                <a:off x="4873620"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95" name="Freeform 503">
                <a:extLst>
                  <a:ext uri="{FF2B5EF4-FFF2-40B4-BE49-F238E27FC236}">
                    <a16:creationId xmlns:a16="http://schemas.microsoft.com/office/drawing/2014/main" id="{FB33647B-A7E5-4F2D-9EAF-9275F95255FB}"/>
                  </a:ext>
                </a:extLst>
              </p:cNvPr>
              <p:cNvSpPr>
                <a:spLocks/>
              </p:cNvSpPr>
              <p:nvPr/>
            </p:nvSpPr>
            <p:spPr bwMode="auto">
              <a:xfrm>
                <a:off x="4884737"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96" name="Freeform 504">
                <a:extLst>
                  <a:ext uri="{FF2B5EF4-FFF2-40B4-BE49-F238E27FC236}">
                    <a16:creationId xmlns:a16="http://schemas.microsoft.com/office/drawing/2014/main" id="{762D70C4-D93C-4DAB-8FDF-73BEA99A3D25}"/>
                  </a:ext>
                </a:extLst>
              </p:cNvPr>
              <p:cNvSpPr>
                <a:spLocks/>
              </p:cNvSpPr>
              <p:nvPr/>
            </p:nvSpPr>
            <p:spPr bwMode="auto">
              <a:xfrm>
                <a:off x="4940303"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97" name="Freeform 505">
                <a:extLst>
                  <a:ext uri="{FF2B5EF4-FFF2-40B4-BE49-F238E27FC236}">
                    <a16:creationId xmlns:a16="http://schemas.microsoft.com/office/drawing/2014/main" id="{DE6F3C15-B340-4F41-8157-A83A23F6996D}"/>
                  </a:ext>
                </a:extLst>
              </p:cNvPr>
              <p:cNvSpPr>
                <a:spLocks/>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grpSp>
      </p:grpSp>
      <p:grpSp>
        <p:nvGrpSpPr>
          <p:cNvPr id="100" name="组合 99">
            <a:extLst>
              <a:ext uri="{FF2B5EF4-FFF2-40B4-BE49-F238E27FC236}">
                <a16:creationId xmlns:a16="http://schemas.microsoft.com/office/drawing/2014/main" id="{18EB7C9E-8E61-45FF-AB98-0C0A50137E39}"/>
              </a:ext>
            </a:extLst>
          </p:cNvPr>
          <p:cNvGrpSpPr>
            <a:grpSpLocks noChangeAspect="1"/>
          </p:cNvGrpSpPr>
          <p:nvPr/>
        </p:nvGrpSpPr>
        <p:grpSpPr>
          <a:xfrm>
            <a:off x="7974946" y="2438868"/>
            <a:ext cx="849543" cy="849542"/>
            <a:chOff x="7373747" y="2236917"/>
            <a:chExt cx="647270" cy="647270"/>
          </a:xfrm>
        </p:grpSpPr>
        <p:grpSp>
          <p:nvGrpSpPr>
            <p:cNvPr id="101" name="组合 100">
              <a:extLst>
                <a:ext uri="{FF2B5EF4-FFF2-40B4-BE49-F238E27FC236}">
                  <a16:creationId xmlns:a16="http://schemas.microsoft.com/office/drawing/2014/main" id="{8D3D7FEA-F171-41D7-880D-41365CE20A42}"/>
                </a:ext>
              </a:extLst>
            </p:cNvPr>
            <p:cNvGrpSpPr/>
            <p:nvPr/>
          </p:nvGrpSpPr>
          <p:grpSpPr>
            <a:xfrm>
              <a:off x="7373747" y="2236917"/>
              <a:ext cx="647270" cy="647270"/>
              <a:chOff x="2993266" y="1901066"/>
              <a:chExt cx="947668" cy="947668"/>
            </a:xfrm>
          </p:grpSpPr>
          <p:sp>
            <p:nvSpPr>
              <p:cNvPr id="106" name="椭圆 105">
                <a:extLst>
                  <a:ext uri="{FF2B5EF4-FFF2-40B4-BE49-F238E27FC236}">
                    <a16:creationId xmlns:a16="http://schemas.microsoft.com/office/drawing/2014/main" id="{83B62DCD-A5C0-44AC-A8E5-F8B441B66CFC}"/>
                  </a:ext>
                </a:extLst>
              </p:cNvPr>
              <p:cNvSpPr/>
              <p:nvPr/>
            </p:nvSpPr>
            <p:spPr>
              <a:xfrm>
                <a:off x="2993266" y="1901066"/>
                <a:ext cx="947668" cy="947668"/>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107" name="椭圆 106">
                <a:extLst>
                  <a:ext uri="{FF2B5EF4-FFF2-40B4-BE49-F238E27FC236}">
                    <a16:creationId xmlns:a16="http://schemas.microsoft.com/office/drawing/2014/main" id="{772A08E2-D31E-45CB-9B8F-5DFEDC3D98DD}"/>
                  </a:ext>
                </a:extLst>
              </p:cNvPr>
              <p:cNvSpPr/>
              <p:nvPr/>
            </p:nvSpPr>
            <p:spPr>
              <a:xfrm>
                <a:off x="3086100" y="1993900"/>
                <a:ext cx="762000" cy="762000"/>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165100" dist="76200" dir="2700000" sx="97000" sy="97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p>
            </p:txBody>
          </p:sp>
        </p:grpSp>
        <p:grpSp>
          <p:nvGrpSpPr>
            <p:cNvPr id="102" name="Group 62">
              <a:extLst>
                <a:ext uri="{FF2B5EF4-FFF2-40B4-BE49-F238E27FC236}">
                  <a16:creationId xmlns:a16="http://schemas.microsoft.com/office/drawing/2014/main" id="{1704117F-560B-4A7C-882B-A7D8FA5A68FC}"/>
                </a:ext>
              </a:extLst>
            </p:cNvPr>
            <p:cNvGrpSpPr>
              <a:grpSpLocks noChangeAspect="1"/>
            </p:cNvGrpSpPr>
            <p:nvPr/>
          </p:nvGrpSpPr>
          <p:grpSpPr bwMode="auto">
            <a:xfrm>
              <a:off x="7541315" y="2436381"/>
              <a:ext cx="295528" cy="235965"/>
              <a:chOff x="3775" y="2110"/>
              <a:chExt cx="129" cy="103"/>
            </a:xfrm>
            <a:solidFill>
              <a:srgbClr val="663A77"/>
            </a:solidFill>
            <a:effectLst/>
          </p:grpSpPr>
          <p:sp>
            <p:nvSpPr>
              <p:cNvPr id="103" name="Freeform 63">
                <a:extLst>
                  <a:ext uri="{FF2B5EF4-FFF2-40B4-BE49-F238E27FC236}">
                    <a16:creationId xmlns:a16="http://schemas.microsoft.com/office/drawing/2014/main" id="{35BB0A84-FCDF-4F4E-9980-D20E5F8DAB31}"/>
                  </a:ext>
                </a:extLst>
              </p:cNvPr>
              <p:cNvSpPr>
                <a:spLocks/>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white"/>
                  </a:solidFill>
                </a:endParaRPr>
              </a:p>
            </p:txBody>
          </p:sp>
          <p:sp>
            <p:nvSpPr>
              <p:cNvPr id="104" name="Freeform 64">
                <a:extLst>
                  <a:ext uri="{FF2B5EF4-FFF2-40B4-BE49-F238E27FC236}">
                    <a16:creationId xmlns:a16="http://schemas.microsoft.com/office/drawing/2014/main" id="{4F3B52E3-4121-40BE-9B54-339393026D1B}"/>
                  </a:ext>
                </a:extLst>
              </p:cNvPr>
              <p:cNvSpPr>
                <a:spLocks/>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white"/>
                  </a:solidFill>
                </a:endParaRPr>
              </a:p>
            </p:txBody>
          </p:sp>
          <p:sp>
            <p:nvSpPr>
              <p:cNvPr id="105" name="Freeform 65">
                <a:extLst>
                  <a:ext uri="{FF2B5EF4-FFF2-40B4-BE49-F238E27FC236}">
                    <a16:creationId xmlns:a16="http://schemas.microsoft.com/office/drawing/2014/main" id="{2D1CB42D-A357-4CF3-B0F9-3559DF960890}"/>
                  </a:ext>
                </a:extLst>
              </p:cNvPr>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white"/>
                  </a:solidFill>
                </a:endParaRPr>
              </a:p>
            </p:txBody>
          </p:sp>
        </p:grpSp>
      </p:grpSp>
      <p:grpSp>
        <p:nvGrpSpPr>
          <p:cNvPr id="108" name="组合 107">
            <a:extLst>
              <a:ext uri="{FF2B5EF4-FFF2-40B4-BE49-F238E27FC236}">
                <a16:creationId xmlns:a16="http://schemas.microsoft.com/office/drawing/2014/main" id="{39209EED-93FE-4C00-8D3F-5C010606ED37}"/>
              </a:ext>
            </a:extLst>
          </p:cNvPr>
          <p:cNvGrpSpPr>
            <a:grpSpLocks noChangeAspect="1"/>
          </p:cNvGrpSpPr>
          <p:nvPr/>
        </p:nvGrpSpPr>
        <p:grpSpPr>
          <a:xfrm>
            <a:off x="3796746" y="2554461"/>
            <a:ext cx="4598509" cy="4782159"/>
            <a:chOff x="4344188" y="2734445"/>
            <a:chExt cx="3503625" cy="3643549"/>
          </a:xfrm>
        </p:grpSpPr>
        <p:grpSp>
          <p:nvGrpSpPr>
            <p:cNvPr id="109" name="组合 108">
              <a:extLst>
                <a:ext uri="{FF2B5EF4-FFF2-40B4-BE49-F238E27FC236}">
                  <a16:creationId xmlns:a16="http://schemas.microsoft.com/office/drawing/2014/main" id="{3784F7CB-6AC8-4D6C-916C-457B8CDF44F5}"/>
                </a:ext>
              </a:extLst>
            </p:cNvPr>
            <p:cNvGrpSpPr/>
            <p:nvPr/>
          </p:nvGrpSpPr>
          <p:grpSpPr>
            <a:xfrm>
              <a:off x="5089121" y="2734445"/>
              <a:ext cx="2013758" cy="3215014"/>
              <a:chOff x="2628900" y="0"/>
              <a:chExt cx="3924300" cy="6265240"/>
            </a:xfrm>
          </p:grpSpPr>
          <p:sp>
            <p:nvSpPr>
              <p:cNvPr id="111" name="圆角矩形 137">
                <a:extLst>
                  <a:ext uri="{FF2B5EF4-FFF2-40B4-BE49-F238E27FC236}">
                    <a16:creationId xmlns:a16="http://schemas.microsoft.com/office/drawing/2014/main" id="{480A754C-9127-4117-8A41-59C62A1FBB9A}"/>
                  </a:ext>
                </a:extLst>
              </p:cNvPr>
              <p:cNvSpPr/>
              <p:nvPr/>
            </p:nvSpPr>
            <p:spPr>
              <a:xfrm>
                <a:off x="4210045" y="6028873"/>
                <a:ext cx="762006" cy="217714"/>
              </a:xfrm>
              <a:prstGeom prst="roundRect">
                <a:avLst/>
              </a:prstGeom>
              <a:gradFill>
                <a:gsLst>
                  <a:gs pos="53000">
                    <a:schemeClr val="bg1">
                      <a:lumMod val="75000"/>
                    </a:schemeClr>
                  </a:gs>
                  <a:gs pos="100000">
                    <a:schemeClr val="bg1">
                      <a:lumMod val="6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12" name="任意多边形 138">
                <a:extLst>
                  <a:ext uri="{FF2B5EF4-FFF2-40B4-BE49-F238E27FC236}">
                    <a16:creationId xmlns:a16="http://schemas.microsoft.com/office/drawing/2014/main" id="{11B8ED68-A75E-4935-BDAA-0152A9A9BF6F}"/>
                  </a:ext>
                </a:extLst>
              </p:cNvPr>
              <p:cNvSpPr/>
              <p:nvPr/>
            </p:nvSpPr>
            <p:spPr>
              <a:xfrm rot="18900000">
                <a:off x="3939602" y="4936160"/>
                <a:ext cx="1302892" cy="1329080"/>
              </a:xfrm>
              <a:custGeom>
                <a:avLst/>
                <a:gdLst>
                  <a:gd name="connsiteX0" fmla="*/ 221518 w 1329080"/>
                  <a:gd name="connsiteY0" fmla="*/ 0 h 1329080"/>
                  <a:gd name="connsiteX1" fmla="*/ 1329080 w 1329080"/>
                  <a:gd name="connsiteY1" fmla="*/ 1107563 h 1329080"/>
                  <a:gd name="connsiteX2" fmla="*/ 1107563 w 1329080"/>
                  <a:gd name="connsiteY2" fmla="*/ 1329080 h 1329080"/>
                  <a:gd name="connsiteX3" fmla="*/ 543947 w 1329080"/>
                  <a:gd name="connsiteY3" fmla="*/ 1329080 h 1329080"/>
                  <a:gd name="connsiteX4" fmla="*/ 0 w 1329080"/>
                  <a:gd name="connsiteY4" fmla="*/ 785133 h 1329080"/>
                  <a:gd name="connsiteX5" fmla="*/ 0 w 1329080"/>
                  <a:gd name="connsiteY5" fmla="*/ 221518 h 1329080"/>
                  <a:gd name="connsiteX6" fmla="*/ 221518 w 1329080"/>
                  <a:gd name="connsiteY6" fmla="*/ 0 h 1329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9080" h="1329080">
                    <a:moveTo>
                      <a:pt x="221518" y="0"/>
                    </a:moveTo>
                    <a:lnTo>
                      <a:pt x="1329080" y="1107563"/>
                    </a:lnTo>
                    <a:cubicBezTo>
                      <a:pt x="1329080" y="1229903"/>
                      <a:pt x="1229903" y="1329080"/>
                      <a:pt x="1107563" y="1329080"/>
                    </a:cubicBezTo>
                    <a:lnTo>
                      <a:pt x="543947" y="1329080"/>
                    </a:lnTo>
                    <a:lnTo>
                      <a:pt x="0" y="785133"/>
                    </a:lnTo>
                    <a:lnTo>
                      <a:pt x="0" y="221518"/>
                    </a:lnTo>
                    <a:cubicBezTo>
                      <a:pt x="0" y="99177"/>
                      <a:pt x="99177" y="0"/>
                      <a:pt x="221518" y="0"/>
                    </a:cubicBezTo>
                    <a:close/>
                  </a:path>
                </a:pathLst>
              </a:custGeom>
              <a:gradFill>
                <a:gsLst>
                  <a:gs pos="48000">
                    <a:schemeClr val="bg1">
                      <a:lumMod val="65000"/>
                    </a:schemeClr>
                  </a:gs>
                  <a:gs pos="100000">
                    <a:schemeClr val="bg1">
                      <a:lumMod val="75000"/>
                      <a:alpha val="82000"/>
                    </a:schemeClr>
                  </a:gs>
                  <a:gs pos="300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13" name="任意多边形 139">
                <a:extLst>
                  <a:ext uri="{FF2B5EF4-FFF2-40B4-BE49-F238E27FC236}">
                    <a16:creationId xmlns:a16="http://schemas.microsoft.com/office/drawing/2014/main" id="{0F573444-F14D-46E7-BD68-47C42BBC070D}"/>
                  </a:ext>
                </a:extLst>
              </p:cNvPr>
              <p:cNvSpPr/>
              <p:nvPr/>
            </p:nvSpPr>
            <p:spPr>
              <a:xfrm>
                <a:off x="3748087" y="4667248"/>
                <a:ext cx="1685925" cy="933452"/>
              </a:xfrm>
              <a:custGeom>
                <a:avLst/>
                <a:gdLst>
                  <a:gd name="connsiteX0" fmla="*/ 0 w 1685925"/>
                  <a:gd name="connsiteY0" fmla="*/ 0 h 933452"/>
                  <a:gd name="connsiteX1" fmla="*/ 1685925 w 1685925"/>
                  <a:gd name="connsiteY1" fmla="*/ 0 h 933452"/>
                  <a:gd name="connsiteX2" fmla="*/ 1685925 w 1685925"/>
                  <a:gd name="connsiteY2" fmla="*/ 933452 h 933452"/>
                  <a:gd name="connsiteX3" fmla="*/ 0 w 1685925"/>
                  <a:gd name="connsiteY3" fmla="*/ 933452 h 933452"/>
                </a:gdLst>
                <a:ahLst/>
                <a:cxnLst>
                  <a:cxn ang="0">
                    <a:pos x="connsiteX0" y="connsiteY0"/>
                  </a:cxn>
                  <a:cxn ang="0">
                    <a:pos x="connsiteX1" y="connsiteY1"/>
                  </a:cxn>
                  <a:cxn ang="0">
                    <a:pos x="connsiteX2" y="connsiteY2"/>
                  </a:cxn>
                  <a:cxn ang="0">
                    <a:pos x="connsiteX3" y="connsiteY3"/>
                  </a:cxn>
                </a:cxnLst>
                <a:rect l="l" t="t" r="r" b="b"/>
                <a:pathLst>
                  <a:path w="1685925" h="933452">
                    <a:moveTo>
                      <a:pt x="0" y="0"/>
                    </a:moveTo>
                    <a:lnTo>
                      <a:pt x="1685925" y="0"/>
                    </a:lnTo>
                    <a:lnTo>
                      <a:pt x="1685925" y="933452"/>
                    </a:lnTo>
                    <a:lnTo>
                      <a:pt x="0" y="933452"/>
                    </a:lnTo>
                    <a:close/>
                  </a:path>
                </a:pathLst>
              </a:custGeom>
              <a:gradFill>
                <a:gsLst>
                  <a:gs pos="88000">
                    <a:schemeClr val="bg1">
                      <a:lumMod val="75000"/>
                    </a:schemeClr>
                  </a:gs>
                  <a:gs pos="51000">
                    <a:schemeClr val="bg1">
                      <a:lumMod val="65000"/>
                    </a:schemeClr>
                  </a:gs>
                  <a:gs pos="64000">
                    <a:schemeClr val="bg1">
                      <a:lumMod val="85000"/>
                    </a:schemeClr>
                  </a:gs>
                  <a:gs pos="76000">
                    <a:schemeClr val="bg1"/>
                  </a:gs>
                  <a:gs pos="37000">
                    <a:schemeClr val="bg1">
                      <a:lumMod val="85000"/>
                    </a:schemeClr>
                  </a:gs>
                  <a:gs pos="22000">
                    <a:schemeClr val="bg1"/>
                  </a:gs>
                  <a:gs pos="100000">
                    <a:schemeClr val="bg1">
                      <a:lumMod val="65000"/>
                    </a:schemeClr>
                  </a:gs>
                  <a:gs pos="3000">
                    <a:schemeClr val="bg1">
                      <a:lumMod val="6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14" name="圆角矩形 140">
                <a:extLst>
                  <a:ext uri="{FF2B5EF4-FFF2-40B4-BE49-F238E27FC236}">
                    <a16:creationId xmlns:a16="http://schemas.microsoft.com/office/drawing/2014/main" id="{FD273776-EDC0-4F85-8054-6847F8D01AF2}"/>
                  </a:ext>
                </a:extLst>
              </p:cNvPr>
              <p:cNvSpPr/>
              <p:nvPr/>
            </p:nvSpPr>
            <p:spPr>
              <a:xfrm rot="-300000">
                <a:off x="3745777" y="5473848"/>
                <a:ext cx="1674823" cy="82848"/>
              </a:xfrm>
              <a:prstGeom prst="roundRect">
                <a:avLst>
                  <a:gd name="adj" fmla="val 13637"/>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15" name="圆角矩形 141">
                <a:extLst>
                  <a:ext uri="{FF2B5EF4-FFF2-40B4-BE49-F238E27FC236}">
                    <a16:creationId xmlns:a16="http://schemas.microsoft.com/office/drawing/2014/main" id="{5994FD13-AF89-4779-A01A-BD6B99F45AE6}"/>
                  </a:ext>
                </a:extLst>
              </p:cNvPr>
              <p:cNvSpPr/>
              <p:nvPr/>
            </p:nvSpPr>
            <p:spPr>
              <a:xfrm rot="-300000">
                <a:off x="3745777" y="5003011"/>
                <a:ext cx="1674823" cy="78828"/>
              </a:xfrm>
              <a:prstGeom prst="roundRect">
                <a:avLst>
                  <a:gd name="adj" fmla="val 18590"/>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16" name="圆角矩形 142">
                <a:extLst>
                  <a:ext uri="{FF2B5EF4-FFF2-40B4-BE49-F238E27FC236}">
                    <a16:creationId xmlns:a16="http://schemas.microsoft.com/office/drawing/2014/main" id="{5F0297EB-64DB-4DDA-A66F-5F74B7F1E05A}"/>
                  </a:ext>
                </a:extLst>
              </p:cNvPr>
              <p:cNvSpPr/>
              <p:nvPr/>
            </p:nvSpPr>
            <p:spPr>
              <a:xfrm rot="-300000">
                <a:off x="3745777" y="5169689"/>
                <a:ext cx="1674823" cy="78828"/>
              </a:xfrm>
              <a:prstGeom prst="roundRect">
                <a:avLst>
                  <a:gd name="adj" fmla="val 1062"/>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17" name="圆角矩形 143">
                <a:extLst>
                  <a:ext uri="{FF2B5EF4-FFF2-40B4-BE49-F238E27FC236}">
                    <a16:creationId xmlns:a16="http://schemas.microsoft.com/office/drawing/2014/main" id="{08B09306-C719-425F-9E56-B23288BBC366}"/>
                  </a:ext>
                </a:extLst>
              </p:cNvPr>
              <p:cNvSpPr/>
              <p:nvPr/>
            </p:nvSpPr>
            <p:spPr>
              <a:xfrm rot="-300000">
                <a:off x="3745777" y="5338507"/>
                <a:ext cx="1674823" cy="78828"/>
              </a:xfrm>
              <a:prstGeom prst="roundRect">
                <a:avLst>
                  <a:gd name="adj" fmla="val 14265"/>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18" name="任意多边形 144">
                <a:extLst>
                  <a:ext uri="{FF2B5EF4-FFF2-40B4-BE49-F238E27FC236}">
                    <a16:creationId xmlns:a16="http://schemas.microsoft.com/office/drawing/2014/main" id="{E3E33250-C439-439C-80CD-BD53FFC9D2DA}"/>
                  </a:ext>
                </a:extLst>
              </p:cNvPr>
              <p:cNvSpPr/>
              <p:nvPr/>
            </p:nvSpPr>
            <p:spPr>
              <a:xfrm>
                <a:off x="2628900" y="0"/>
                <a:ext cx="3924300" cy="4667248"/>
              </a:xfrm>
              <a:custGeom>
                <a:avLst/>
                <a:gdLst>
                  <a:gd name="connsiteX0" fmla="*/ 1962150 w 3924300"/>
                  <a:gd name="connsiteY0" fmla="*/ 0 h 4667248"/>
                  <a:gd name="connsiteX1" fmla="*/ 3924300 w 3924300"/>
                  <a:gd name="connsiteY1" fmla="*/ 1962150 h 4667248"/>
                  <a:gd name="connsiteX2" fmla="*/ 3770105 w 3924300"/>
                  <a:gd name="connsiteY2" fmla="*/ 2725908 h 4667248"/>
                  <a:gd name="connsiteX3" fmla="*/ 3769902 w 3924300"/>
                  <a:gd name="connsiteY3" fmla="*/ 2726328 h 4667248"/>
                  <a:gd name="connsiteX4" fmla="*/ 3802289 w 3924300"/>
                  <a:gd name="connsiteY4" fmla="*/ 2740482 h 4667248"/>
                  <a:gd name="connsiteX5" fmla="*/ 3076575 w 3924300"/>
                  <a:gd name="connsiteY5" fmla="*/ 4362442 h 4667248"/>
                  <a:gd name="connsiteX6" fmla="*/ 2771769 w 3924300"/>
                  <a:gd name="connsiteY6" fmla="*/ 4667248 h 4667248"/>
                  <a:gd name="connsiteX7" fmla="*/ 1152531 w 3924300"/>
                  <a:gd name="connsiteY7" fmla="*/ 4667248 h 4667248"/>
                  <a:gd name="connsiteX8" fmla="*/ 847725 w 3924300"/>
                  <a:gd name="connsiteY8" fmla="*/ 4362442 h 4667248"/>
                  <a:gd name="connsiteX9" fmla="*/ 165554 w 3924300"/>
                  <a:gd name="connsiteY9" fmla="*/ 2765883 h 4667248"/>
                  <a:gd name="connsiteX10" fmla="*/ 172070 w 3924300"/>
                  <a:gd name="connsiteY10" fmla="*/ 2763013 h 4667248"/>
                  <a:gd name="connsiteX11" fmla="*/ 154196 w 3924300"/>
                  <a:gd name="connsiteY11" fmla="*/ 2725908 h 4667248"/>
                  <a:gd name="connsiteX12" fmla="*/ 0 w 3924300"/>
                  <a:gd name="connsiteY12" fmla="*/ 1962150 h 4667248"/>
                  <a:gd name="connsiteX13" fmla="*/ 1962150 w 3924300"/>
                  <a:gd name="connsiteY13" fmla="*/ 0 h 4667248"/>
                  <a:gd name="connsiteX0" fmla="*/ 1962150 w 3924300"/>
                  <a:gd name="connsiteY0" fmla="*/ 0 h 4667248"/>
                  <a:gd name="connsiteX1" fmla="*/ 3924300 w 3924300"/>
                  <a:gd name="connsiteY1" fmla="*/ 1962150 h 4667248"/>
                  <a:gd name="connsiteX2" fmla="*/ 3770105 w 3924300"/>
                  <a:gd name="connsiteY2" fmla="*/ 2725908 h 4667248"/>
                  <a:gd name="connsiteX3" fmla="*/ 3802289 w 3924300"/>
                  <a:gd name="connsiteY3" fmla="*/ 2740482 h 4667248"/>
                  <a:gd name="connsiteX4" fmla="*/ 3076575 w 3924300"/>
                  <a:gd name="connsiteY4" fmla="*/ 4362442 h 4667248"/>
                  <a:gd name="connsiteX5" fmla="*/ 2771769 w 3924300"/>
                  <a:gd name="connsiteY5" fmla="*/ 4667248 h 4667248"/>
                  <a:gd name="connsiteX6" fmla="*/ 1152531 w 3924300"/>
                  <a:gd name="connsiteY6" fmla="*/ 4667248 h 4667248"/>
                  <a:gd name="connsiteX7" fmla="*/ 847725 w 3924300"/>
                  <a:gd name="connsiteY7" fmla="*/ 4362442 h 4667248"/>
                  <a:gd name="connsiteX8" fmla="*/ 165554 w 3924300"/>
                  <a:gd name="connsiteY8" fmla="*/ 2765883 h 4667248"/>
                  <a:gd name="connsiteX9" fmla="*/ 172070 w 3924300"/>
                  <a:gd name="connsiteY9" fmla="*/ 2763013 h 4667248"/>
                  <a:gd name="connsiteX10" fmla="*/ 154196 w 3924300"/>
                  <a:gd name="connsiteY10" fmla="*/ 2725908 h 4667248"/>
                  <a:gd name="connsiteX11" fmla="*/ 0 w 3924300"/>
                  <a:gd name="connsiteY11" fmla="*/ 1962150 h 4667248"/>
                  <a:gd name="connsiteX12" fmla="*/ 1962150 w 3924300"/>
                  <a:gd name="connsiteY12" fmla="*/ 0 h 4667248"/>
                  <a:gd name="connsiteX0" fmla="*/ 1962150 w 3924300"/>
                  <a:gd name="connsiteY0" fmla="*/ 0 h 4667248"/>
                  <a:gd name="connsiteX1" fmla="*/ 3924300 w 3924300"/>
                  <a:gd name="connsiteY1" fmla="*/ 1962150 h 4667248"/>
                  <a:gd name="connsiteX2" fmla="*/ 3770105 w 3924300"/>
                  <a:gd name="connsiteY2" fmla="*/ 2725908 h 4667248"/>
                  <a:gd name="connsiteX3" fmla="*/ 3076575 w 3924300"/>
                  <a:gd name="connsiteY3" fmla="*/ 4362442 h 4667248"/>
                  <a:gd name="connsiteX4" fmla="*/ 2771769 w 3924300"/>
                  <a:gd name="connsiteY4" fmla="*/ 4667248 h 4667248"/>
                  <a:gd name="connsiteX5" fmla="*/ 1152531 w 3924300"/>
                  <a:gd name="connsiteY5" fmla="*/ 4667248 h 4667248"/>
                  <a:gd name="connsiteX6" fmla="*/ 847725 w 3924300"/>
                  <a:gd name="connsiteY6" fmla="*/ 4362442 h 4667248"/>
                  <a:gd name="connsiteX7" fmla="*/ 165554 w 3924300"/>
                  <a:gd name="connsiteY7" fmla="*/ 2765883 h 4667248"/>
                  <a:gd name="connsiteX8" fmla="*/ 172070 w 3924300"/>
                  <a:gd name="connsiteY8" fmla="*/ 2763013 h 4667248"/>
                  <a:gd name="connsiteX9" fmla="*/ 154196 w 3924300"/>
                  <a:gd name="connsiteY9" fmla="*/ 2725908 h 4667248"/>
                  <a:gd name="connsiteX10" fmla="*/ 0 w 3924300"/>
                  <a:gd name="connsiteY10" fmla="*/ 1962150 h 4667248"/>
                  <a:gd name="connsiteX11" fmla="*/ 1962150 w 3924300"/>
                  <a:gd name="connsiteY11" fmla="*/ 0 h 4667248"/>
                  <a:gd name="connsiteX0" fmla="*/ 1962150 w 3924300"/>
                  <a:gd name="connsiteY0" fmla="*/ 0 h 4667248"/>
                  <a:gd name="connsiteX1" fmla="*/ 3924300 w 3924300"/>
                  <a:gd name="connsiteY1" fmla="*/ 1962150 h 4667248"/>
                  <a:gd name="connsiteX2" fmla="*/ 3770105 w 3924300"/>
                  <a:gd name="connsiteY2" fmla="*/ 2725908 h 4667248"/>
                  <a:gd name="connsiteX3" fmla="*/ 3076575 w 3924300"/>
                  <a:gd name="connsiteY3" fmla="*/ 4362442 h 4667248"/>
                  <a:gd name="connsiteX4" fmla="*/ 2771769 w 3924300"/>
                  <a:gd name="connsiteY4" fmla="*/ 4667248 h 4667248"/>
                  <a:gd name="connsiteX5" fmla="*/ 1152531 w 3924300"/>
                  <a:gd name="connsiteY5" fmla="*/ 4667248 h 4667248"/>
                  <a:gd name="connsiteX6" fmla="*/ 847725 w 3924300"/>
                  <a:gd name="connsiteY6" fmla="*/ 4362442 h 4667248"/>
                  <a:gd name="connsiteX7" fmla="*/ 165554 w 3924300"/>
                  <a:gd name="connsiteY7" fmla="*/ 2765883 h 4667248"/>
                  <a:gd name="connsiteX8" fmla="*/ 172070 w 3924300"/>
                  <a:gd name="connsiteY8" fmla="*/ 2763013 h 4667248"/>
                  <a:gd name="connsiteX9" fmla="*/ 154196 w 3924300"/>
                  <a:gd name="connsiteY9" fmla="*/ 2725908 h 4667248"/>
                  <a:gd name="connsiteX10" fmla="*/ 0 w 3924300"/>
                  <a:gd name="connsiteY10" fmla="*/ 1962150 h 4667248"/>
                  <a:gd name="connsiteX11" fmla="*/ 1962150 w 3924300"/>
                  <a:gd name="connsiteY11" fmla="*/ 0 h 4667248"/>
                  <a:gd name="connsiteX0" fmla="*/ 1962150 w 3924300"/>
                  <a:gd name="connsiteY0" fmla="*/ 0 h 4667248"/>
                  <a:gd name="connsiteX1" fmla="*/ 3924300 w 3924300"/>
                  <a:gd name="connsiteY1" fmla="*/ 1962150 h 4667248"/>
                  <a:gd name="connsiteX2" fmla="*/ 3770105 w 3924300"/>
                  <a:gd name="connsiteY2" fmla="*/ 2725908 h 4667248"/>
                  <a:gd name="connsiteX3" fmla="*/ 3076575 w 3924300"/>
                  <a:gd name="connsiteY3" fmla="*/ 4362442 h 4667248"/>
                  <a:gd name="connsiteX4" fmla="*/ 2771769 w 3924300"/>
                  <a:gd name="connsiteY4" fmla="*/ 4667248 h 4667248"/>
                  <a:gd name="connsiteX5" fmla="*/ 1152531 w 3924300"/>
                  <a:gd name="connsiteY5" fmla="*/ 4667248 h 4667248"/>
                  <a:gd name="connsiteX6" fmla="*/ 847725 w 3924300"/>
                  <a:gd name="connsiteY6" fmla="*/ 4362442 h 4667248"/>
                  <a:gd name="connsiteX7" fmla="*/ 165554 w 3924300"/>
                  <a:gd name="connsiteY7" fmla="*/ 2765883 h 4667248"/>
                  <a:gd name="connsiteX8" fmla="*/ 172070 w 3924300"/>
                  <a:gd name="connsiteY8" fmla="*/ 2763013 h 4667248"/>
                  <a:gd name="connsiteX9" fmla="*/ 154196 w 3924300"/>
                  <a:gd name="connsiteY9" fmla="*/ 2725908 h 4667248"/>
                  <a:gd name="connsiteX10" fmla="*/ 0 w 3924300"/>
                  <a:gd name="connsiteY10" fmla="*/ 1962150 h 4667248"/>
                  <a:gd name="connsiteX11" fmla="*/ 1962150 w 3924300"/>
                  <a:gd name="connsiteY11" fmla="*/ 0 h 4667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24300" h="4667248">
                    <a:moveTo>
                      <a:pt x="1962150" y="0"/>
                    </a:moveTo>
                    <a:cubicBezTo>
                      <a:pt x="3045816" y="0"/>
                      <a:pt x="3924300" y="878484"/>
                      <a:pt x="3924300" y="1962150"/>
                    </a:cubicBezTo>
                    <a:cubicBezTo>
                      <a:pt x="3924300" y="2233067"/>
                      <a:pt x="3869395" y="2491159"/>
                      <a:pt x="3770105" y="2725908"/>
                    </a:cubicBezTo>
                    <a:cubicBezTo>
                      <a:pt x="3628818" y="3125957"/>
                      <a:pt x="3071514" y="3695985"/>
                      <a:pt x="3076575" y="4362442"/>
                    </a:cubicBezTo>
                    <a:cubicBezTo>
                      <a:pt x="3076575" y="4530782"/>
                      <a:pt x="2940109" y="4667248"/>
                      <a:pt x="2771769" y="4667248"/>
                    </a:cubicBezTo>
                    <a:lnTo>
                      <a:pt x="1152531" y="4667248"/>
                    </a:lnTo>
                    <a:cubicBezTo>
                      <a:pt x="984191" y="4667248"/>
                      <a:pt x="847725" y="4530782"/>
                      <a:pt x="847725" y="4362442"/>
                    </a:cubicBezTo>
                    <a:cubicBezTo>
                      <a:pt x="870101" y="3728807"/>
                      <a:pt x="388106" y="3288393"/>
                      <a:pt x="165554" y="2765883"/>
                    </a:cubicBezTo>
                    <a:lnTo>
                      <a:pt x="172070" y="2763013"/>
                    </a:lnTo>
                    <a:lnTo>
                      <a:pt x="154196" y="2725908"/>
                    </a:lnTo>
                    <a:cubicBezTo>
                      <a:pt x="54905" y="2491159"/>
                      <a:pt x="0" y="2233067"/>
                      <a:pt x="0" y="1962150"/>
                    </a:cubicBezTo>
                    <a:cubicBezTo>
                      <a:pt x="0" y="878484"/>
                      <a:pt x="878484" y="0"/>
                      <a:pt x="1962150" y="0"/>
                    </a:cubicBezTo>
                    <a:close/>
                  </a:path>
                </a:pathLst>
              </a:custGeom>
              <a:gradFill flip="none" rotWithShape="1">
                <a:gsLst>
                  <a:gs pos="82000">
                    <a:schemeClr val="bg1"/>
                  </a:gs>
                  <a:gs pos="0">
                    <a:schemeClr val="bg1">
                      <a:lumMod val="95000"/>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19" name="圆角矩形 145">
                <a:extLst>
                  <a:ext uri="{FF2B5EF4-FFF2-40B4-BE49-F238E27FC236}">
                    <a16:creationId xmlns:a16="http://schemas.microsoft.com/office/drawing/2014/main" id="{543B0DFA-1EC3-446F-8C67-5121AAD7D607}"/>
                  </a:ext>
                </a:extLst>
              </p:cNvPr>
              <p:cNvSpPr/>
              <p:nvPr/>
            </p:nvSpPr>
            <p:spPr>
              <a:xfrm>
                <a:off x="3710114" y="4705817"/>
                <a:ext cx="1788889" cy="32662"/>
              </a:xfrm>
              <a:prstGeom prst="roundRect">
                <a:avLst>
                  <a:gd name="adj" fmla="val 50000"/>
                </a:avLst>
              </a:prstGeom>
              <a:gradFill>
                <a:gsLst>
                  <a:gs pos="100000">
                    <a:schemeClr val="bg1">
                      <a:lumMod val="50000"/>
                    </a:schemeClr>
                  </a:gs>
                  <a:gs pos="51500">
                    <a:schemeClr val="bg1">
                      <a:lumMod val="85000"/>
                    </a:schemeClr>
                  </a:gs>
                  <a:gs pos="300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0" name="圆角矩形 146">
                <a:extLst>
                  <a:ext uri="{FF2B5EF4-FFF2-40B4-BE49-F238E27FC236}">
                    <a16:creationId xmlns:a16="http://schemas.microsoft.com/office/drawing/2014/main" id="{731EE9BA-C69D-4D25-ACEE-01AED2F05734}"/>
                  </a:ext>
                </a:extLst>
              </p:cNvPr>
              <p:cNvSpPr/>
              <p:nvPr/>
            </p:nvSpPr>
            <p:spPr>
              <a:xfrm rot="-300000">
                <a:off x="3667323" y="4909975"/>
                <a:ext cx="1831730" cy="78828"/>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1" name="圆角矩形 147">
                <a:extLst>
                  <a:ext uri="{FF2B5EF4-FFF2-40B4-BE49-F238E27FC236}">
                    <a16:creationId xmlns:a16="http://schemas.microsoft.com/office/drawing/2014/main" id="{047E25F7-23FC-4A42-8D09-E1FD2D2668F2}"/>
                  </a:ext>
                </a:extLst>
              </p:cNvPr>
              <p:cNvSpPr/>
              <p:nvPr/>
            </p:nvSpPr>
            <p:spPr>
              <a:xfrm rot="-300000">
                <a:off x="3667323" y="5070121"/>
                <a:ext cx="1831730" cy="78828"/>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2" name="圆角矩形 148">
                <a:extLst>
                  <a:ext uri="{FF2B5EF4-FFF2-40B4-BE49-F238E27FC236}">
                    <a16:creationId xmlns:a16="http://schemas.microsoft.com/office/drawing/2014/main" id="{D3EBC5CD-5DEA-4E1B-A8EA-DF8C303EE520}"/>
                  </a:ext>
                </a:extLst>
              </p:cNvPr>
              <p:cNvSpPr/>
              <p:nvPr/>
            </p:nvSpPr>
            <p:spPr>
              <a:xfrm rot="-300000">
                <a:off x="3667323" y="5236799"/>
                <a:ext cx="1831730" cy="78828"/>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 name="圆角矩形 149">
                <a:extLst>
                  <a:ext uri="{FF2B5EF4-FFF2-40B4-BE49-F238E27FC236}">
                    <a16:creationId xmlns:a16="http://schemas.microsoft.com/office/drawing/2014/main" id="{5219CA89-317A-4422-BEE4-AEB3692BD37A}"/>
                  </a:ext>
                </a:extLst>
              </p:cNvPr>
              <p:cNvSpPr/>
              <p:nvPr/>
            </p:nvSpPr>
            <p:spPr>
              <a:xfrm rot="-300000">
                <a:off x="3667323" y="5405617"/>
                <a:ext cx="1831730" cy="78828"/>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4" name="圆角矩形 150">
                <a:extLst>
                  <a:ext uri="{FF2B5EF4-FFF2-40B4-BE49-F238E27FC236}">
                    <a16:creationId xmlns:a16="http://schemas.microsoft.com/office/drawing/2014/main" id="{CC3E0A1F-8813-4763-8937-A62E9B5B35A7}"/>
                  </a:ext>
                </a:extLst>
              </p:cNvPr>
              <p:cNvSpPr/>
              <p:nvPr/>
            </p:nvSpPr>
            <p:spPr>
              <a:xfrm rot="-300000">
                <a:off x="3667323" y="5540958"/>
                <a:ext cx="1831730" cy="82848"/>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5" name="圆角矩形 151">
                <a:extLst>
                  <a:ext uri="{FF2B5EF4-FFF2-40B4-BE49-F238E27FC236}">
                    <a16:creationId xmlns:a16="http://schemas.microsoft.com/office/drawing/2014/main" id="{F66D6354-6E97-427C-8E36-61D993258171}"/>
                  </a:ext>
                </a:extLst>
              </p:cNvPr>
              <p:cNvSpPr/>
              <p:nvPr/>
            </p:nvSpPr>
            <p:spPr>
              <a:xfrm>
                <a:off x="4009769" y="5933116"/>
                <a:ext cx="1178588" cy="35135"/>
              </a:xfrm>
              <a:prstGeom prst="roundRect">
                <a:avLst>
                  <a:gd name="adj" fmla="val 13637"/>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6" name="圆角矩形 152">
                <a:extLst>
                  <a:ext uri="{FF2B5EF4-FFF2-40B4-BE49-F238E27FC236}">
                    <a16:creationId xmlns:a16="http://schemas.microsoft.com/office/drawing/2014/main" id="{7AD3C207-DFFD-4D26-80E6-F65B00D3B1CE}"/>
                  </a:ext>
                </a:extLst>
              </p:cNvPr>
              <p:cNvSpPr/>
              <p:nvPr/>
            </p:nvSpPr>
            <p:spPr>
              <a:xfrm>
                <a:off x="4201536" y="6135966"/>
                <a:ext cx="776005" cy="16227"/>
              </a:xfrm>
              <a:prstGeom prst="roundRect">
                <a:avLst>
                  <a:gd name="adj" fmla="val 13637"/>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10" name="椭圆 109">
              <a:extLst>
                <a:ext uri="{FF2B5EF4-FFF2-40B4-BE49-F238E27FC236}">
                  <a16:creationId xmlns:a16="http://schemas.microsoft.com/office/drawing/2014/main" id="{D7234E2A-E7FB-4B16-B29D-7363DCC78A28}"/>
                </a:ext>
              </a:extLst>
            </p:cNvPr>
            <p:cNvSpPr/>
            <p:nvPr/>
          </p:nvSpPr>
          <p:spPr>
            <a:xfrm>
              <a:off x="4344188" y="6004661"/>
              <a:ext cx="3503625" cy="373333"/>
            </a:xfrm>
            <a:prstGeom prst="ellipse">
              <a:avLst/>
            </a:prstGeom>
            <a:gradFill flip="none" rotWithShape="1">
              <a:gsLst>
                <a:gs pos="0">
                  <a:schemeClr val="tx1">
                    <a:alpha val="25000"/>
                  </a:schemeClr>
                </a:gs>
                <a:gs pos="100000">
                  <a:srgbClr val="EFEFEF">
                    <a:alpha val="0"/>
                  </a:srgbClr>
                </a:gs>
              </a:gsLst>
              <a:path path="shape">
                <a:fillToRect l="50000" t="50000" r="50000" b="50000"/>
              </a:path>
              <a:tileRect/>
            </a:gra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grpSp>
        <p:nvGrpSpPr>
          <p:cNvPr id="127" name="组合 126">
            <a:extLst>
              <a:ext uri="{FF2B5EF4-FFF2-40B4-BE49-F238E27FC236}">
                <a16:creationId xmlns:a16="http://schemas.microsoft.com/office/drawing/2014/main" id="{739921E6-4579-40F8-A5B1-6C36D17846FE}"/>
              </a:ext>
            </a:extLst>
          </p:cNvPr>
          <p:cNvGrpSpPr>
            <a:grpSpLocks noChangeAspect="1"/>
          </p:cNvGrpSpPr>
          <p:nvPr/>
        </p:nvGrpSpPr>
        <p:grpSpPr>
          <a:xfrm>
            <a:off x="4985364" y="2791438"/>
            <a:ext cx="2221272" cy="2199279"/>
            <a:chOff x="5245265" y="2863322"/>
            <a:chExt cx="1538545" cy="1523312"/>
          </a:xfrm>
        </p:grpSpPr>
        <p:grpSp>
          <p:nvGrpSpPr>
            <p:cNvPr id="128" name="Group 35">
              <a:extLst>
                <a:ext uri="{FF2B5EF4-FFF2-40B4-BE49-F238E27FC236}">
                  <a16:creationId xmlns:a16="http://schemas.microsoft.com/office/drawing/2014/main" id="{4652242C-E02B-4126-BEC6-90481FA0E0BB}"/>
                </a:ext>
              </a:extLst>
            </p:cNvPr>
            <p:cNvGrpSpPr>
              <a:grpSpLocks noChangeAspect="1"/>
            </p:cNvGrpSpPr>
            <p:nvPr/>
          </p:nvGrpSpPr>
          <p:grpSpPr bwMode="auto">
            <a:xfrm>
              <a:off x="5329506" y="2866005"/>
              <a:ext cx="1431612" cy="1388230"/>
              <a:chOff x="3477" y="1809"/>
              <a:chExt cx="726" cy="704"/>
            </a:xfrm>
            <a:solidFill>
              <a:schemeClr val="bg1">
                <a:lumMod val="85000"/>
                <a:alpha val="76000"/>
              </a:schemeClr>
            </a:solidFill>
          </p:grpSpPr>
          <p:sp>
            <p:nvSpPr>
              <p:cNvPr id="130" name="Freeform 36">
                <a:extLst>
                  <a:ext uri="{FF2B5EF4-FFF2-40B4-BE49-F238E27FC236}">
                    <a16:creationId xmlns:a16="http://schemas.microsoft.com/office/drawing/2014/main" id="{B17AADB2-945F-4CF7-9BCA-D75E56EBA476}"/>
                  </a:ext>
                </a:extLst>
              </p:cNvPr>
              <p:cNvSpPr>
                <a:spLocks/>
              </p:cNvSpPr>
              <p:nvPr/>
            </p:nvSpPr>
            <p:spPr bwMode="auto">
              <a:xfrm>
                <a:off x="3928" y="1833"/>
                <a:ext cx="15" cy="12"/>
              </a:xfrm>
              <a:custGeom>
                <a:avLst/>
                <a:gdLst>
                  <a:gd name="T0" fmla="*/ 5 w 6"/>
                  <a:gd name="T1" fmla="*/ 0 h 5"/>
                  <a:gd name="T2" fmla="*/ 0 w 6"/>
                  <a:gd name="T3" fmla="*/ 0 h 5"/>
                  <a:gd name="T4" fmla="*/ 0 w 6"/>
                  <a:gd name="T5" fmla="*/ 3 h 5"/>
                  <a:gd name="T6" fmla="*/ 0 w 6"/>
                  <a:gd name="T7" fmla="*/ 4 h 5"/>
                  <a:gd name="T8" fmla="*/ 0 w 6"/>
                  <a:gd name="T9" fmla="*/ 5 h 5"/>
                  <a:gd name="T10" fmla="*/ 1 w 6"/>
                  <a:gd name="T11" fmla="*/ 5 h 5"/>
                  <a:gd name="T12" fmla="*/ 5 w 6"/>
                  <a:gd name="T13" fmla="*/ 5 h 5"/>
                  <a:gd name="T14" fmla="*/ 6 w 6"/>
                  <a:gd name="T15" fmla="*/ 5 h 5"/>
                  <a:gd name="T16" fmla="*/ 6 w 6"/>
                  <a:gd name="T17" fmla="*/ 5 h 5"/>
                  <a:gd name="T18" fmla="*/ 6 w 6"/>
                  <a:gd name="T19" fmla="*/ 5 h 5"/>
                  <a:gd name="T20" fmla="*/ 6 w 6"/>
                  <a:gd name="T21" fmla="*/ 4 h 5"/>
                  <a:gd name="T22" fmla="*/ 6 w 6"/>
                  <a:gd name="T23" fmla="*/ 3 h 5"/>
                  <a:gd name="T24" fmla="*/ 6 w 6"/>
                  <a:gd name="T25" fmla="*/ 3 h 5"/>
                  <a:gd name="T26" fmla="*/ 5 w 6"/>
                  <a:gd name="T27" fmla="*/ 2 h 5"/>
                  <a:gd name="T28" fmla="*/ 5 w 6"/>
                  <a:gd name="T29" fmla="*/ 2 h 5"/>
                  <a:gd name="T30" fmla="*/ 5 w 6"/>
                  <a:gd name="T31" fmla="*/ 1 h 5"/>
                  <a:gd name="T32" fmla="*/ 5 w 6"/>
                  <a:gd name="T3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5">
                    <a:moveTo>
                      <a:pt x="5" y="0"/>
                    </a:moveTo>
                    <a:cubicBezTo>
                      <a:pt x="0" y="0"/>
                      <a:pt x="0" y="0"/>
                      <a:pt x="0" y="0"/>
                    </a:cubicBezTo>
                    <a:cubicBezTo>
                      <a:pt x="0" y="3"/>
                      <a:pt x="0" y="3"/>
                      <a:pt x="0" y="3"/>
                    </a:cubicBezTo>
                    <a:cubicBezTo>
                      <a:pt x="0" y="4"/>
                      <a:pt x="0" y="4"/>
                      <a:pt x="0" y="4"/>
                    </a:cubicBezTo>
                    <a:cubicBezTo>
                      <a:pt x="0" y="4"/>
                      <a:pt x="0" y="4"/>
                      <a:pt x="0" y="5"/>
                    </a:cubicBezTo>
                    <a:cubicBezTo>
                      <a:pt x="1" y="5"/>
                      <a:pt x="1" y="5"/>
                      <a:pt x="1" y="5"/>
                    </a:cubicBezTo>
                    <a:cubicBezTo>
                      <a:pt x="5" y="5"/>
                      <a:pt x="5" y="5"/>
                      <a:pt x="5" y="5"/>
                    </a:cubicBezTo>
                    <a:cubicBezTo>
                      <a:pt x="6" y="5"/>
                      <a:pt x="6" y="5"/>
                      <a:pt x="6" y="5"/>
                    </a:cubicBezTo>
                    <a:cubicBezTo>
                      <a:pt x="6" y="5"/>
                      <a:pt x="6" y="5"/>
                      <a:pt x="6" y="5"/>
                    </a:cubicBezTo>
                    <a:cubicBezTo>
                      <a:pt x="6" y="5"/>
                      <a:pt x="6" y="5"/>
                      <a:pt x="6" y="5"/>
                    </a:cubicBezTo>
                    <a:cubicBezTo>
                      <a:pt x="6" y="4"/>
                      <a:pt x="6" y="4"/>
                      <a:pt x="6" y="4"/>
                    </a:cubicBezTo>
                    <a:cubicBezTo>
                      <a:pt x="6" y="4"/>
                      <a:pt x="6" y="4"/>
                      <a:pt x="6" y="3"/>
                    </a:cubicBezTo>
                    <a:cubicBezTo>
                      <a:pt x="6" y="3"/>
                      <a:pt x="6" y="3"/>
                      <a:pt x="6" y="3"/>
                    </a:cubicBezTo>
                    <a:cubicBezTo>
                      <a:pt x="6" y="3"/>
                      <a:pt x="6" y="3"/>
                      <a:pt x="5" y="2"/>
                    </a:cubicBezTo>
                    <a:cubicBezTo>
                      <a:pt x="5" y="2"/>
                      <a:pt x="5" y="2"/>
                      <a:pt x="5" y="2"/>
                    </a:cubicBezTo>
                    <a:cubicBezTo>
                      <a:pt x="5" y="1"/>
                      <a:pt x="5" y="1"/>
                      <a:pt x="5" y="1"/>
                    </a:cubicBezTo>
                    <a:cubicBezTo>
                      <a:pt x="5" y="0"/>
                      <a:pt x="5"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31" name="Freeform 37">
                <a:extLst>
                  <a:ext uri="{FF2B5EF4-FFF2-40B4-BE49-F238E27FC236}">
                    <a16:creationId xmlns:a16="http://schemas.microsoft.com/office/drawing/2014/main" id="{4899312F-DEEF-4F60-9517-7F4DD3044829}"/>
                  </a:ext>
                </a:extLst>
              </p:cNvPr>
              <p:cNvSpPr>
                <a:spLocks/>
              </p:cNvSpPr>
              <p:nvPr/>
            </p:nvSpPr>
            <p:spPr bwMode="auto">
              <a:xfrm>
                <a:off x="3928" y="1840"/>
                <a:ext cx="34" cy="33"/>
              </a:xfrm>
              <a:custGeom>
                <a:avLst/>
                <a:gdLst>
                  <a:gd name="T0" fmla="*/ 7 w 14"/>
                  <a:gd name="T1" fmla="*/ 0 h 14"/>
                  <a:gd name="T2" fmla="*/ 6 w 14"/>
                  <a:gd name="T3" fmla="*/ 0 h 14"/>
                  <a:gd name="T4" fmla="*/ 6 w 14"/>
                  <a:gd name="T5" fmla="*/ 1 h 14"/>
                  <a:gd name="T6" fmla="*/ 6 w 14"/>
                  <a:gd name="T7" fmla="*/ 2 h 14"/>
                  <a:gd name="T8" fmla="*/ 6 w 14"/>
                  <a:gd name="T9" fmla="*/ 2 h 14"/>
                  <a:gd name="T10" fmla="*/ 6 w 14"/>
                  <a:gd name="T11" fmla="*/ 2 h 14"/>
                  <a:gd name="T12" fmla="*/ 5 w 14"/>
                  <a:gd name="T13" fmla="*/ 3 h 14"/>
                  <a:gd name="T14" fmla="*/ 5 w 14"/>
                  <a:gd name="T15" fmla="*/ 3 h 14"/>
                  <a:gd name="T16" fmla="*/ 4 w 14"/>
                  <a:gd name="T17" fmla="*/ 3 h 14"/>
                  <a:gd name="T18" fmla="*/ 4 w 14"/>
                  <a:gd name="T19" fmla="*/ 3 h 14"/>
                  <a:gd name="T20" fmla="*/ 3 w 14"/>
                  <a:gd name="T21" fmla="*/ 3 h 14"/>
                  <a:gd name="T22" fmla="*/ 3 w 14"/>
                  <a:gd name="T23" fmla="*/ 4 h 14"/>
                  <a:gd name="T24" fmla="*/ 3 w 14"/>
                  <a:gd name="T25" fmla="*/ 4 h 14"/>
                  <a:gd name="T26" fmla="*/ 3 w 14"/>
                  <a:gd name="T27" fmla="*/ 4 h 14"/>
                  <a:gd name="T28" fmla="*/ 3 w 14"/>
                  <a:gd name="T29" fmla="*/ 4 h 14"/>
                  <a:gd name="T30" fmla="*/ 2 w 14"/>
                  <a:gd name="T31" fmla="*/ 4 h 14"/>
                  <a:gd name="T32" fmla="*/ 1 w 14"/>
                  <a:gd name="T33" fmla="*/ 4 h 14"/>
                  <a:gd name="T34" fmla="*/ 0 w 14"/>
                  <a:gd name="T35" fmla="*/ 5 h 14"/>
                  <a:gd name="T36" fmla="*/ 0 w 14"/>
                  <a:gd name="T37" fmla="*/ 6 h 14"/>
                  <a:gd name="T38" fmla="*/ 0 w 14"/>
                  <a:gd name="T39" fmla="*/ 6 h 14"/>
                  <a:gd name="T40" fmla="*/ 0 w 14"/>
                  <a:gd name="T41" fmla="*/ 9 h 14"/>
                  <a:gd name="T42" fmla="*/ 1 w 14"/>
                  <a:gd name="T43" fmla="*/ 9 h 14"/>
                  <a:gd name="T44" fmla="*/ 1 w 14"/>
                  <a:gd name="T45" fmla="*/ 9 h 14"/>
                  <a:gd name="T46" fmla="*/ 1 w 14"/>
                  <a:gd name="T47" fmla="*/ 9 h 14"/>
                  <a:gd name="T48" fmla="*/ 1 w 14"/>
                  <a:gd name="T49" fmla="*/ 9 h 14"/>
                  <a:gd name="T50" fmla="*/ 1 w 14"/>
                  <a:gd name="T51" fmla="*/ 11 h 14"/>
                  <a:gd name="T52" fmla="*/ 2 w 14"/>
                  <a:gd name="T53" fmla="*/ 11 h 14"/>
                  <a:gd name="T54" fmla="*/ 3 w 14"/>
                  <a:gd name="T55" fmla="*/ 11 h 14"/>
                  <a:gd name="T56" fmla="*/ 3 w 14"/>
                  <a:gd name="T57" fmla="*/ 11 h 14"/>
                  <a:gd name="T58" fmla="*/ 3 w 14"/>
                  <a:gd name="T59" fmla="*/ 11 h 14"/>
                  <a:gd name="T60" fmla="*/ 3 w 14"/>
                  <a:gd name="T61" fmla="*/ 13 h 14"/>
                  <a:gd name="T62" fmla="*/ 5 w 14"/>
                  <a:gd name="T63" fmla="*/ 13 h 14"/>
                  <a:gd name="T64" fmla="*/ 6 w 14"/>
                  <a:gd name="T65" fmla="*/ 14 h 14"/>
                  <a:gd name="T66" fmla="*/ 7 w 14"/>
                  <a:gd name="T67" fmla="*/ 14 h 14"/>
                  <a:gd name="T68" fmla="*/ 9 w 14"/>
                  <a:gd name="T69" fmla="*/ 13 h 14"/>
                  <a:gd name="T70" fmla="*/ 10 w 14"/>
                  <a:gd name="T71" fmla="*/ 13 h 14"/>
                  <a:gd name="T72" fmla="*/ 10 w 14"/>
                  <a:gd name="T73" fmla="*/ 12 h 14"/>
                  <a:gd name="T74" fmla="*/ 11 w 14"/>
                  <a:gd name="T75" fmla="*/ 12 h 14"/>
                  <a:gd name="T76" fmla="*/ 12 w 14"/>
                  <a:gd name="T77" fmla="*/ 12 h 14"/>
                  <a:gd name="T78" fmla="*/ 13 w 14"/>
                  <a:gd name="T79" fmla="*/ 8 h 14"/>
                  <a:gd name="T80" fmla="*/ 13 w 14"/>
                  <a:gd name="T81" fmla="*/ 7 h 14"/>
                  <a:gd name="T82" fmla="*/ 12 w 14"/>
                  <a:gd name="T83" fmla="*/ 5 h 14"/>
                  <a:gd name="T84" fmla="*/ 12 w 14"/>
                  <a:gd name="T85" fmla="*/ 5 h 14"/>
                  <a:gd name="T86" fmla="*/ 12 w 14"/>
                  <a:gd name="T87" fmla="*/ 5 h 14"/>
                  <a:gd name="T88" fmla="*/ 13 w 14"/>
                  <a:gd name="T89" fmla="*/ 4 h 14"/>
                  <a:gd name="T90" fmla="*/ 13 w 14"/>
                  <a:gd name="T91" fmla="*/ 2 h 14"/>
                  <a:gd name="T92" fmla="*/ 13 w 14"/>
                  <a:gd name="T93" fmla="*/ 2 h 14"/>
                  <a:gd name="T94" fmla="*/ 12 w 14"/>
                  <a:gd name="T95" fmla="*/ 2 h 14"/>
                  <a:gd name="T96" fmla="*/ 12 w 14"/>
                  <a:gd name="T97" fmla="*/ 1 h 14"/>
                  <a:gd name="T98" fmla="*/ 11 w 14"/>
                  <a:gd name="T99" fmla="*/ 1 h 14"/>
                  <a:gd name="T100" fmla="*/ 8 w 14"/>
                  <a:gd name="T101" fmla="*/ 0 h 14"/>
                  <a:gd name="T102" fmla="*/ 8 w 14"/>
                  <a:gd name="T103" fmla="*/ 0 h 14"/>
                  <a:gd name="T104" fmla="*/ 7 w 14"/>
                  <a:gd name="T105" fmla="*/ 0 h 14"/>
                  <a:gd name="T106" fmla="*/ 7 w 14"/>
                  <a:gd name="T107" fmla="*/ 0 h 14"/>
                  <a:gd name="T108" fmla="*/ 7 w 14"/>
                  <a:gd name="T10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 h="14">
                    <a:moveTo>
                      <a:pt x="7" y="0"/>
                    </a:moveTo>
                    <a:cubicBezTo>
                      <a:pt x="7" y="0"/>
                      <a:pt x="6" y="0"/>
                      <a:pt x="6" y="0"/>
                    </a:cubicBezTo>
                    <a:cubicBezTo>
                      <a:pt x="6" y="1"/>
                      <a:pt x="6" y="1"/>
                      <a:pt x="6" y="1"/>
                    </a:cubicBezTo>
                    <a:cubicBezTo>
                      <a:pt x="6" y="2"/>
                      <a:pt x="6" y="2"/>
                      <a:pt x="6" y="2"/>
                    </a:cubicBezTo>
                    <a:cubicBezTo>
                      <a:pt x="6" y="2"/>
                      <a:pt x="6" y="2"/>
                      <a:pt x="6" y="2"/>
                    </a:cubicBezTo>
                    <a:cubicBezTo>
                      <a:pt x="6" y="2"/>
                      <a:pt x="6" y="2"/>
                      <a:pt x="6" y="2"/>
                    </a:cubicBezTo>
                    <a:cubicBezTo>
                      <a:pt x="5" y="3"/>
                      <a:pt x="5" y="3"/>
                      <a:pt x="5" y="3"/>
                    </a:cubicBezTo>
                    <a:cubicBezTo>
                      <a:pt x="5" y="3"/>
                      <a:pt x="5" y="3"/>
                      <a:pt x="5" y="3"/>
                    </a:cubicBezTo>
                    <a:cubicBezTo>
                      <a:pt x="4" y="3"/>
                      <a:pt x="4" y="3"/>
                      <a:pt x="4" y="3"/>
                    </a:cubicBezTo>
                    <a:cubicBezTo>
                      <a:pt x="4" y="3"/>
                      <a:pt x="4" y="3"/>
                      <a:pt x="4" y="3"/>
                    </a:cubicBezTo>
                    <a:cubicBezTo>
                      <a:pt x="3" y="3"/>
                      <a:pt x="3" y="3"/>
                      <a:pt x="3" y="3"/>
                    </a:cubicBezTo>
                    <a:cubicBezTo>
                      <a:pt x="3" y="4"/>
                      <a:pt x="3" y="4"/>
                      <a:pt x="3" y="4"/>
                    </a:cubicBezTo>
                    <a:cubicBezTo>
                      <a:pt x="3" y="4"/>
                      <a:pt x="3" y="4"/>
                      <a:pt x="3" y="4"/>
                    </a:cubicBezTo>
                    <a:cubicBezTo>
                      <a:pt x="3" y="4"/>
                      <a:pt x="3" y="4"/>
                      <a:pt x="3" y="4"/>
                    </a:cubicBezTo>
                    <a:cubicBezTo>
                      <a:pt x="3" y="4"/>
                      <a:pt x="3" y="4"/>
                      <a:pt x="3" y="4"/>
                    </a:cubicBezTo>
                    <a:cubicBezTo>
                      <a:pt x="2" y="4"/>
                      <a:pt x="2" y="4"/>
                      <a:pt x="2" y="4"/>
                    </a:cubicBezTo>
                    <a:cubicBezTo>
                      <a:pt x="1" y="4"/>
                      <a:pt x="1" y="4"/>
                      <a:pt x="1" y="4"/>
                    </a:cubicBezTo>
                    <a:cubicBezTo>
                      <a:pt x="1" y="4"/>
                      <a:pt x="1" y="4"/>
                      <a:pt x="0" y="5"/>
                    </a:cubicBezTo>
                    <a:cubicBezTo>
                      <a:pt x="0" y="5"/>
                      <a:pt x="0" y="6"/>
                      <a:pt x="0" y="6"/>
                    </a:cubicBezTo>
                    <a:cubicBezTo>
                      <a:pt x="0" y="6"/>
                      <a:pt x="0" y="6"/>
                      <a:pt x="0" y="6"/>
                    </a:cubicBezTo>
                    <a:cubicBezTo>
                      <a:pt x="0" y="9"/>
                      <a:pt x="0" y="9"/>
                      <a:pt x="0" y="9"/>
                    </a:cubicBezTo>
                    <a:cubicBezTo>
                      <a:pt x="1" y="9"/>
                      <a:pt x="1" y="9"/>
                      <a:pt x="1" y="9"/>
                    </a:cubicBezTo>
                    <a:cubicBezTo>
                      <a:pt x="1" y="9"/>
                      <a:pt x="1" y="9"/>
                      <a:pt x="1" y="9"/>
                    </a:cubicBezTo>
                    <a:cubicBezTo>
                      <a:pt x="1" y="9"/>
                      <a:pt x="1" y="9"/>
                      <a:pt x="1" y="9"/>
                    </a:cubicBezTo>
                    <a:cubicBezTo>
                      <a:pt x="1" y="9"/>
                      <a:pt x="1" y="9"/>
                      <a:pt x="1" y="9"/>
                    </a:cubicBezTo>
                    <a:cubicBezTo>
                      <a:pt x="1" y="11"/>
                      <a:pt x="1" y="11"/>
                      <a:pt x="1" y="11"/>
                    </a:cubicBezTo>
                    <a:cubicBezTo>
                      <a:pt x="2" y="11"/>
                      <a:pt x="2" y="11"/>
                      <a:pt x="2" y="11"/>
                    </a:cubicBezTo>
                    <a:cubicBezTo>
                      <a:pt x="3" y="11"/>
                      <a:pt x="3" y="11"/>
                      <a:pt x="3" y="11"/>
                    </a:cubicBezTo>
                    <a:cubicBezTo>
                      <a:pt x="3" y="11"/>
                      <a:pt x="3" y="11"/>
                      <a:pt x="3" y="11"/>
                    </a:cubicBezTo>
                    <a:cubicBezTo>
                      <a:pt x="3" y="11"/>
                      <a:pt x="3" y="11"/>
                      <a:pt x="3" y="11"/>
                    </a:cubicBezTo>
                    <a:cubicBezTo>
                      <a:pt x="3" y="12"/>
                      <a:pt x="3" y="12"/>
                      <a:pt x="3" y="13"/>
                    </a:cubicBezTo>
                    <a:cubicBezTo>
                      <a:pt x="4" y="13"/>
                      <a:pt x="5" y="13"/>
                      <a:pt x="5" y="13"/>
                    </a:cubicBezTo>
                    <a:cubicBezTo>
                      <a:pt x="6" y="14"/>
                      <a:pt x="6" y="14"/>
                      <a:pt x="6" y="14"/>
                    </a:cubicBezTo>
                    <a:cubicBezTo>
                      <a:pt x="7" y="14"/>
                      <a:pt x="7" y="14"/>
                      <a:pt x="7" y="14"/>
                    </a:cubicBezTo>
                    <a:cubicBezTo>
                      <a:pt x="8" y="14"/>
                      <a:pt x="9" y="13"/>
                      <a:pt x="9" y="13"/>
                    </a:cubicBezTo>
                    <a:cubicBezTo>
                      <a:pt x="10" y="13"/>
                      <a:pt x="10" y="13"/>
                      <a:pt x="10" y="13"/>
                    </a:cubicBezTo>
                    <a:cubicBezTo>
                      <a:pt x="10" y="12"/>
                      <a:pt x="10" y="12"/>
                      <a:pt x="10" y="12"/>
                    </a:cubicBezTo>
                    <a:cubicBezTo>
                      <a:pt x="11" y="12"/>
                      <a:pt x="11" y="12"/>
                      <a:pt x="11" y="12"/>
                    </a:cubicBezTo>
                    <a:cubicBezTo>
                      <a:pt x="12" y="12"/>
                      <a:pt x="12" y="12"/>
                      <a:pt x="12" y="12"/>
                    </a:cubicBezTo>
                    <a:cubicBezTo>
                      <a:pt x="13" y="11"/>
                      <a:pt x="14" y="9"/>
                      <a:pt x="13" y="8"/>
                    </a:cubicBezTo>
                    <a:cubicBezTo>
                      <a:pt x="13" y="7"/>
                      <a:pt x="13" y="7"/>
                      <a:pt x="13" y="7"/>
                    </a:cubicBezTo>
                    <a:cubicBezTo>
                      <a:pt x="12" y="6"/>
                      <a:pt x="12" y="6"/>
                      <a:pt x="12" y="5"/>
                    </a:cubicBezTo>
                    <a:cubicBezTo>
                      <a:pt x="12" y="5"/>
                      <a:pt x="12" y="5"/>
                      <a:pt x="12" y="5"/>
                    </a:cubicBezTo>
                    <a:cubicBezTo>
                      <a:pt x="12" y="5"/>
                      <a:pt x="12" y="5"/>
                      <a:pt x="12" y="5"/>
                    </a:cubicBezTo>
                    <a:cubicBezTo>
                      <a:pt x="13" y="5"/>
                      <a:pt x="13" y="5"/>
                      <a:pt x="13" y="4"/>
                    </a:cubicBezTo>
                    <a:cubicBezTo>
                      <a:pt x="13" y="2"/>
                      <a:pt x="13" y="2"/>
                      <a:pt x="13" y="2"/>
                    </a:cubicBezTo>
                    <a:cubicBezTo>
                      <a:pt x="13" y="2"/>
                      <a:pt x="13" y="2"/>
                      <a:pt x="13" y="2"/>
                    </a:cubicBezTo>
                    <a:cubicBezTo>
                      <a:pt x="12" y="2"/>
                      <a:pt x="12" y="2"/>
                      <a:pt x="12" y="2"/>
                    </a:cubicBezTo>
                    <a:cubicBezTo>
                      <a:pt x="12" y="1"/>
                      <a:pt x="12" y="1"/>
                      <a:pt x="12" y="1"/>
                    </a:cubicBezTo>
                    <a:cubicBezTo>
                      <a:pt x="11" y="1"/>
                      <a:pt x="11" y="1"/>
                      <a:pt x="11" y="1"/>
                    </a:cubicBezTo>
                    <a:cubicBezTo>
                      <a:pt x="10" y="0"/>
                      <a:pt x="9" y="0"/>
                      <a:pt x="8" y="0"/>
                    </a:cubicBezTo>
                    <a:cubicBezTo>
                      <a:pt x="8" y="0"/>
                      <a:pt x="8" y="0"/>
                      <a:pt x="8" y="0"/>
                    </a:cubicBezTo>
                    <a:cubicBezTo>
                      <a:pt x="7" y="0"/>
                      <a:pt x="7" y="0"/>
                      <a:pt x="7" y="0"/>
                    </a:cubicBezTo>
                    <a:cubicBezTo>
                      <a:pt x="7" y="0"/>
                      <a:pt x="7" y="0"/>
                      <a:pt x="7" y="0"/>
                    </a:cubicBezTo>
                    <a:cubicBezTo>
                      <a:pt x="7" y="0"/>
                      <a:pt x="7"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32" name="Freeform 38">
                <a:extLst>
                  <a:ext uri="{FF2B5EF4-FFF2-40B4-BE49-F238E27FC236}">
                    <a16:creationId xmlns:a16="http://schemas.microsoft.com/office/drawing/2014/main" id="{EE36FF62-B20E-43C7-AC18-860A9BABBCF5}"/>
                  </a:ext>
                </a:extLst>
              </p:cNvPr>
              <p:cNvSpPr>
                <a:spLocks/>
              </p:cNvSpPr>
              <p:nvPr/>
            </p:nvSpPr>
            <p:spPr bwMode="auto">
              <a:xfrm>
                <a:off x="3959" y="1847"/>
                <a:ext cx="22" cy="19"/>
              </a:xfrm>
              <a:custGeom>
                <a:avLst/>
                <a:gdLst>
                  <a:gd name="T0" fmla="*/ 4 w 9"/>
                  <a:gd name="T1" fmla="*/ 0 h 8"/>
                  <a:gd name="T2" fmla="*/ 0 w 9"/>
                  <a:gd name="T3" fmla="*/ 1 h 8"/>
                  <a:gd name="T4" fmla="*/ 0 w 9"/>
                  <a:gd name="T5" fmla="*/ 2 h 8"/>
                  <a:gd name="T6" fmla="*/ 1 w 9"/>
                  <a:gd name="T7" fmla="*/ 3 h 8"/>
                  <a:gd name="T8" fmla="*/ 2 w 9"/>
                  <a:gd name="T9" fmla="*/ 4 h 8"/>
                  <a:gd name="T10" fmla="*/ 3 w 9"/>
                  <a:gd name="T11" fmla="*/ 5 h 8"/>
                  <a:gd name="T12" fmla="*/ 3 w 9"/>
                  <a:gd name="T13" fmla="*/ 6 h 8"/>
                  <a:gd name="T14" fmla="*/ 4 w 9"/>
                  <a:gd name="T15" fmla="*/ 6 h 8"/>
                  <a:gd name="T16" fmla="*/ 4 w 9"/>
                  <a:gd name="T17" fmla="*/ 6 h 8"/>
                  <a:gd name="T18" fmla="*/ 4 w 9"/>
                  <a:gd name="T19" fmla="*/ 7 h 8"/>
                  <a:gd name="T20" fmla="*/ 4 w 9"/>
                  <a:gd name="T21" fmla="*/ 7 h 8"/>
                  <a:gd name="T22" fmla="*/ 6 w 9"/>
                  <a:gd name="T23" fmla="*/ 7 h 8"/>
                  <a:gd name="T24" fmla="*/ 6 w 9"/>
                  <a:gd name="T25" fmla="*/ 8 h 8"/>
                  <a:gd name="T26" fmla="*/ 9 w 9"/>
                  <a:gd name="T27" fmla="*/ 6 h 8"/>
                  <a:gd name="T28" fmla="*/ 9 w 9"/>
                  <a:gd name="T29" fmla="*/ 3 h 8"/>
                  <a:gd name="T30" fmla="*/ 9 w 9"/>
                  <a:gd name="T31" fmla="*/ 2 h 8"/>
                  <a:gd name="T32" fmla="*/ 9 w 9"/>
                  <a:gd name="T33" fmla="*/ 1 h 8"/>
                  <a:gd name="T34" fmla="*/ 8 w 9"/>
                  <a:gd name="T35" fmla="*/ 1 h 8"/>
                  <a:gd name="T36" fmla="*/ 7 w 9"/>
                  <a:gd name="T37" fmla="*/ 1 h 8"/>
                  <a:gd name="T38" fmla="*/ 7 w 9"/>
                  <a:gd name="T39" fmla="*/ 1 h 8"/>
                  <a:gd name="T40" fmla="*/ 7 w 9"/>
                  <a:gd name="T41" fmla="*/ 1 h 8"/>
                  <a:gd name="T42" fmla="*/ 8 w 9"/>
                  <a:gd name="T43" fmla="*/ 0 h 8"/>
                  <a:gd name="T44" fmla="*/ 7 w 9"/>
                  <a:gd name="T45" fmla="*/ 0 h 8"/>
                  <a:gd name="T46" fmla="*/ 5 w 9"/>
                  <a:gd name="T47" fmla="*/ 0 h 8"/>
                  <a:gd name="T48" fmla="*/ 4 w 9"/>
                  <a:gd name="T4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 h="8">
                    <a:moveTo>
                      <a:pt x="4" y="0"/>
                    </a:moveTo>
                    <a:cubicBezTo>
                      <a:pt x="3" y="0"/>
                      <a:pt x="1" y="0"/>
                      <a:pt x="0" y="1"/>
                    </a:cubicBezTo>
                    <a:cubicBezTo>
                      <a:pt x="0" y="1"/>
                      <a:pt x="0" y="2"/>
                      <a:pt x="0" y="2"/>
                    </a:cubicBezTo>
                    <a:cubicBezTo>
                      <a:pt x="0" y="3"/>
                      <a:pt x="0" y="3"/>
                      <a:pt x="1" y="3"/>
                    </a:cubicBezTo>
                    <a:cubicBezTo>
                      <a:pt x="2" y="4"/>
                      <a:pt x="2" y="4"/>
                      <a:pt x="2" y="4"/>
                    </a:cubicBezTo>
                    <a:cubicBezTo>
                      <a:pt x="2" y="4"/>
                      <a:pt x="3" y="5"/>
                      <a:pt x="3" y="5"/>
                    </a:cubicBezTo>
                    <a:cubicBezTo>
                      <a:pt x="3" y="6"/>
                      <a:pt x="3" y="6"/>
                      <a:pt x="3" y="6"/>
                    </a:cubicBezTo>
                    <a:cubicBezTo>
                      <a:pt x="4" y="6"/>
                      <a:pt x="4" y="6"/>
                      <a:pt x="4" y="6"/>
                    </a:cubicBezTo>
                    <a:cubicBezTo>
                      <a:pt x="4" y="6"/>
                      <a:pt x="4" y="6"/>
                      <a:pt x="4" y="6"/>
                    </a:cubicBezTo>
                    <a:cubicBezTo>
                      <a:pt x="4" y="6"/>
                      <a:pt x="4" y="6"/>
                      <a:pt x="4" y="7"/>
                    </a:cubicBezTo>
                    <a:cubicBezTo>
                      <a:pt x="4" y="7"/>
                      <a:pt x="4" y="7"/>
                      <a:pt x="4" y="7"/>
                    </a:cubicBezTo>
                    <a:cubicBezTo>
                      <a:pt x="6" y="7"/>
                      <a:pt x="6" y="7"/>
                      <a:pt x="6" y="7"/>
                    </a:cubicBezTo>
                    <a:cubicBezTo>
                      <a:pt x="6" y="8"/>
                      <a:pt x="6" y="8"/>
                      <a:pt x="6" y="8"/>
                    </a:cubicBezTo>
                    <a:cubicBezTo>
                      <a:pt x="7" y="8"/>
                      <a:pt x="8" y="7"/>
                      <a:pt x="9" y="6"/>
                    </a:cubicBezTo>
                    <a:cubicBezTo>
                      <a:pt x="9" y="5"/>
                      <a:pt x="9" y="4"/>
                      <a:pt x="9" y="3"/>
                    </a:cubicBezTo>
                    <a:cubicBezTo>
                      <a:pt x="9" y="2"/>
                      <a:pt x="9" y="2"/>
                      <a:pt x="9" y="2"/>
                    </a:cubicBezTo>
                    <a:cubicBezTo>
                      <a:pt x="9" y="1"/>
                      <a:pt x="9" y="1"/>
                      <a:pt x="9" y="1"/>
                    </a:cubicBezTo>
                    <a:cubicBezTo>
                      <a:pt x="8" y="1"/>
                      <a:pt x="8" y="1"/>
                      <a:pt x="8" y="1"/>
                    </a:cubicBezTo>
                    <a:cubicBezTo>
                      <a:pt x="8" y="1"/>
                      <a:pt x="8" y="1"/>
                      <a:pt x="7" y="1"/>
                    </a:cubicBezTo>
                    <a:cubicBezTo>
                      <a:pt x="7" y="1"/>
                      <a:pt x="7" y="1"/>
                      <a:pt x="7" y="1"/>
                    </a:cubicBezTo>
                    <a:cubicBezTo>
                      <a:pt x="7" y="1"/>
                      <a:pt x="7" y="1"/>
                      <a:pt x="7" y="1"/>
                    </a:cubicBezTo>
                    <a:cubicBezTo>
                      <a:pt x="8" y="0"/>
                      <a:pt x="8" y="0"/>
                      <a:pt x="8" y="0"/>
                    </a:cubicBezTo>
                    <a:cubicBezTo>
                      <a:pt x="7" y="0"/>
                      <a:pt x="7" y="0"/>
                      <a:pt x="7" y="0"/>
                    </a:cubicBezTo>
                    <a:cubicBezTo>
                      <a:pt x="6" y="0"/>
                      <a:pt x="6" y="0"/>
                      <a:pt x="5" y="0"/>
                    </a:cubicBezTo>
                    <a:cubicBezTo>
                      <a:pt x="5"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33" name="Freeform 39">
                <a:extLst>
                  <a:ext uri="{FF2B5EF4-FFF2-40B4-BE49-F238E27FC236}">
                    <a16:creationId xmlns:a16="http://schemas.microsoft.com/office/drawing/2014/main" id="{073CAEAB-DFB0-4501-B5DB-505C96FF8DE8}"/>
                  </a:ext>
                </a:extLst>
              </p:cNvPr>
              <p:cNvSpPr>
                <a:spLocks/>
              </p:cNvSpPr>
              <p:nvPr/>
            </p:nvSpPr>
            <p:spPr bwMode="auto">
              <a:xfrm>
                <a:off x="3959" y="1864"/>
                <a:ext cx="22" cy="14"/>
              </a:xfrm>
              <a:custGeom>
                <a:avLst/>
                <a:gdLst>
                  <a:gd name="T0" fmla="*/ 6 w 9"/>
                  <a:gd name="T1" fmla="*/ 0 h 6"/>
                  <a:gd name="T2" fmla="*/ 4 w 9"/>
                  <a:gd name="T3" fmla="*/ 0 h 6"/>
                  <a:gd name="T4" fmla="*/ 1 w 9"/>
                  <a:gd name="T5" fmla="*/ 0 h 6"/>
                  <a:gd name="T6" fmla="*/ 0 w 9"/>
                  <a:gd name="T7" fmla="*/ 1 h 6"/>
                  <a:gd name="T8" fmla="*/ 0 w 9"/>
                  <a:gd name="T9" fmla="*/ 2 h 6"/>
                  <a:gd name="T10" fmla="*/ 0 w 9"/>
                  <a:gd name="T11" fmla="*/ 2 h 6"/>
                  <a:gd name="T12" fmla="*/ 0 w 9"/>
                  <a:gd name="T13" fmla="*/ 5 h 6"/>
                  <a:gd name="T14" fmla="*/ 3 w 9"/>
                  <a:gd name="T15" fmla="*/ 5 h 6"/>
                  <a:gd name="T16" fmla="*/ 3 w 9"/>
                  <a:gd name="T17" fmla="*/ 6 h 6"/>
                  <a:gd name="T18" fmla="*/ 8 w 9"/>
                  <a:gd name="T19" fmla="*/ 6 h 6"/>
                  <a:gd name="T20" fmla="*/ 8 w 9"/>
                  <a:gd name="T21" fmla="*/ 6 h 6"/>
                  <a:gd name="T22" fmla="*/ 9 w 9"/>
                  <a:gd name="T23" fmla="*/ 6 h 6"/>
                  <a:gd name="T24" fmla="*/ 9 w 9"/>
                  <a:gd name="T25" fmla="*/ 5 h 6"/>
                  <a:gd name="T26" fmla="*/ 9 w 9"/>
                  <a:gd name="T27" fmla="*/ 5 h 6"/>
                  <a:gd name="T28" fmla="*/ 9 w 9"/>
                  <a:gd name="T29" fmla="*/ 3 h 6"/>
                  <a:gd name="T30" fmla="*/ 7 w 9"/>
                  <a:gd name="T31" fmla="*/ 2 h 6"/>
                  <a:gd name="T32" fmla="*/ 7 w 9"/>
                  <a:gd name="T33" fmla="*/ 2 h 6"/>
                  <a:gd name="T34" fmla="*/ 7 w 9"/>
                  <a:gd name="T35" fmla="*/ 2 h 6"/>
                  <a:gd name="T36" fmla="*/ 6 w 9"/>
                  <a:gd name="T37" fmla="*/ 2 h 6"/>
                  <a:gd name="T38" fmla="*/ 6 w 9"/>
                  <a:gd name="T39" fmla="*/ 1 h 6"/>
                  <a:gd name="T40" fmla="*/ 6 w 9"/>
                  <a:gd name="T41" fmla="*/ 1 h 6"/>
                  <a:gd name="T42" fmla="*/ 6 w 9"/>
                  <a:gd name="T4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 h="6">
                    <a:moveTo>
                      <a:pt x="6" y="0"/>
                    </a:moveTo>
                    <a:cubicBezTo>
                      <a:pt x="4" y="0"/>
                      <a:pt x="4" y="0"/>
                      <a:pt x="4" y="0"/>
                    </a:cubicBezTo>
                    <a:cubicBezTo>
                      <a:pt x="1" y="0"/>
                      <a:pt x="1" y="0"/>
                      <a:pt x="1" y="0"/>
                    </a:cubicBezTo>
                    <a:cubicBezTo>
                      <a:pt x="1" y="0"/>
                      <a:pt x="0" y="0"/>
                      <a:pt x="0" y="1"/>
                    </a:cubicBezTo>
                    <a:cubicBezTo>
                      <a:pt x="0" y="1"/>
                      <a:pt x="0" y="1"/>
                      <a:pt x="0" y="2"/>
                    </a:cubicBezTo>
                    <a:cubicBezTo>
                      <a:pt x="0" y="2"/>
                      <a:pt x="0" y="2"/>
                      <a:pt x="0" y="2"/>
                    </a:cubicBezTo>
                    <a:cubicBezTo>
                      <a:pt x="0" y="5"/>
                      <a:pt x="0" y="5"/>
                      <a:pt x="0" y="5"/>
                    </a:cubicBezTo>
                    <a:cubicBezTo>
                      <a:pt x="3" y="5"/>
                      <a:pt x="3" y="5"/>
                      <a:pt x="3" y="5"/>
                    </a:cubicBezTo>
                    <a:cubicBezTo>
                      <a:pt x="3" y="6"/>
                      <a:pt x="3" y="6"/>
                      <a:pt x="3" y="6"/>
                    </a:cubicBezTo>
                    <a:cubicBezTo>
                      <a:pt x="8" y="6"/>
                      <a:pt x="8" y="6"/>
                      <a:pt x="8" y="6"/>
                    </a:cubicBezTo>
                    <a:cubicBezTo>
                      <a:pt x="8" y="6"/>
                      <a:pt x="8" y="6"/>
                      <a:pt x="8" y="6"/>
                    </a:cubicBezTo>
                    <a:cubicBezTo>
                      <a:pt x="8" y="6"/>
                      <a:pt x="9" y="6"/>
                      <a:pt x="9" y="6"/>
                    </a:cubicBezTo>
                    <a:cubicBezTo>
                      <a:pt x="9" y="6"/>
                      <a:pt x="9" y="5"/>
                      <a:pt x="9" y="5"/>
                    </a:cubicBezTo>
                    <a:cubicBezTo>
                      <a:pt x="9" y="5"/>
                      <a:pt x="9" y="5"/>
                      <a:pt x="9" y="5"/>
                    </a:cubicBezTo>
                    <a:cubicBezTo>
                      <a:pt x="9" y="4"/>
                      <a:pt x="9" y="4"/>
                      <a:pt x="9" y="3"/>
                    </a:cubicBezTo>
                    <a:cubicBezTo>
                      <a:pt x="9" y="2"/>
                      <a:pt x="8" y="2"/>
                      <a:pt x="7" y="2"/>
                    </a:cubicBezTo>
                    <a:cubicBezTo>
                      <a:pt x="7" y="2"/>
                      <a:pt x="7" y="2"/>
                      <a:pt x="7" y="2"/>
                    </a:cubicBezTo>
                    <a:cubicBezTo>
                      <a:pt x="7" y="2"/>
                      <a:pt x="7" y="2"/>
                      <a:pt x="7" y="2"/>
                    </a:cubicBezTo>
                    <a:cubicBezTo>
                      <a:pt x="6" y="2"/>
                      <a:pt x="6" y="2"/>
                      <a:pt x="6" y="2"/>
                    </a:cubicBezTo>
                    <a:cubicBezTo>
                      <a:pt x="6" y="1"/>
                      <a:pt x="6" y="1"/>
                      <a:pt x="6" y="1"/>
                    </a:cubicBezTo>
                    <a:cubicBezTo>
                      <a:pt x="6" y="1"/>
                      <a:pt x="6" y="1"/>
                      <a:pt x="6" y="1"/>
                    </a:cubicBez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34" name="Freeform 40">
                <a:extLst>
                  <a:ext uri="{FF2B5EF4-FFF2-40B4-BE49-F238E27FC236}">
                    <a16:creationId xmlns:a16="http://schemas.microsoft.com/office/drawing/2014/main" id="{6F4ADD56-64A8-41AA-AD26-8D8F824FA90F}"/>
                  </a:ext>
                </a:extLst>
              </p:cNvPr>
              <p:cNvSpPr>
                <a:spLocks/>
              </p:cNvSpPr>
              <p:nvPr/>
            </p:nvSpPr>
            <p:spPr bwMode="auto">
              <a:xfrm>
                <a:off x="3764" y="1809"/>
                <a:ext cx="81" cy="57"/>
              </a:xfrm>
              <a:custGeom>
                <a:avLst/>
                <a:gdLst>
                  <a:gd name="T0" fmla="*/ 14 w 34"/>
                  <a:gd name="T1" fmla="*/ 1 h 24"/>
                  <a:gd name="T2" fmla="*/ 2 w 34"/>
                  <a:gd name="T3" fmla="*/ 2 h 24"/>
                  <a:gd name="T4" fmla="*/ 2 w 34"/>
                  <a:gd name="T5" fmla="*/ 5 h 24"/>
                  <a:gd name="T6" fmla="*/ 4 w 34"/>
                  <a:gd name="T7" fmla="*/ 6 h 24"/>
                  <a:gd name="T8" fmla="*/ 4 w 34"/>
                  <a:gd name="T9" fmla="*/ 9 h 24"/>
                  <a:gd name="T10" fmla="*/ 4 w 34"/>
                  <a:gd name="T11" fmla="*/ 12 h 24"/>
                  <a:gd name="T12" fmla="*/ 3 w 34"/>
                  <a:gd name="T13" fmla="*/ 13 h 24"/>
                  <a:gd name="T14" fmla="*/ 0 w 34"/>
                  <a:gd name="T15" fmla="*/ 15 h 24"/>
                  <a:gd name="T16" fmla="*/ 0 w 34"/>
                  <a:gd name="T17" fmla="*/ 18 h 24"/>
                  <a:gd name="T18" fmla="*/ 2 w 34"/>
                  <a:gd name="T19" fmla="*/ 20 h 24"/>
                  <a:gd name="T20" fmla="*/ 5 w 34"/>
                  <a:gd name="T21" fmla="*/ 24 h 24"/>
                  <a:gd name="T22" fmla="*/ 11 w 34"/>
                  <a:gd name="T23" fmla="*/ 24 h 24"/>
                  <a:gd name="T24" fmla="*/ 13 w 34"/>
                  <a:gd name="T25" fmla="*/ 22 h 24"/>
                  <a:gd name="T26" fmla="*/ 14 w 34"/>
                  <a:gd name="T27" fmla="*/ 19 h 24"/>
                  <a:gd name="T28" fmla="*/ 15 w 34"/>
                  <a:gd name="T29" fmla="*/ 18 h 24"/>
                  <a:gd name="T30" fmla="*/ 16 w 34"/>
                  <a:gd name="T31" fmla="*/ 18 h 24"/>
                  <a:gd name="T32" fmla="*/ 17 w 34"/>
                  <a:gd name="T33" fmla="*/ 18 h 24"/>
                  <a:gd name="T34" fmla="*/ 21 w 34"/>
                  <a:gd name="T35" fmla="*/ 17 h 24"/>
                  <a:gd name="T36" fmla="*/ 21 w 34"/>
                  <a:gd name="T37" fmla="*/ 16 h 24"/>
                  <a:gd name="T38" fmla="*/ 22 w 34"/>
                  <a:gd name="T39" fmla="*/ 16 h 24"/>
                  <a:gd name="T40" fmla="*/ 25 w 34"/>
                  <a:gd name="T41" fmla="*/ 14 h 24"/>
                  <a:gd name="T42" fmla="*/ 28 w 34"/>
                  <a:gd name="T43" fmla="*/ 14 h 24"/>
                  <a:gd name="T44" fmla="*/ 29 w 34"/>
                  <a:gd name="T45" fmla="*/ 12 h 24"/>
                  <a:gd name="T46" fmla="*/ 29 w 34"/>
                  <a:gd name="T47" fmla="*/ 12 h 24"/>
                  <a:gd name="T48" fmla="*/ 31 w 34"/>
                  <a:gd name="T49" fmla="*/ 11 h 24"/>
                  <a:gd name="T50" fmla="*/ 31 w 34"/>
                  <a:gd name="T51" fmla="*/ 9 h 24"/>
                  <a:gd name="T52" fmla="*/ 31 w 34"/>
                  <a:gd name="T53" fmla="*/ 7 h 24"/>
                  <a:gd name="T54" fmla="*/ 33 w 34"/>
                  <a:gd name="T55" fmla="*/ 5 h 24"/>
                  <a:gd name="T56" fmla="*/ 34 w 34"/>
                  <a:gd name="T57" fmla="*/ 3 h 24"/>
                  <a:gd name="T58" fmla="*/ 34 w 34"/>
                  <a:gd name="T59" fmla="*/ 2 h 24"/>
                  <a:gd name="T60" fmla="*/ 32 w 34"/>
                  <a:gd name="T61" fmla="*/ 0 h 24"/>
                  <a:gd name="T62" fmla="*/ 27 w 34"/>
                  <a:gd name="T6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 h="24">
                    <a:moveTo>
                      <a:pt x="27" y="0"/>
                    </a:moveTo>
                    <a:cubicBezTo>
                      <a:pt x="23" y="0"/>
                      <a:pt x="18" y="0"/>
                      <a:pt x="14" y="1"/>
                    </a:cubicBezTo>
                    <a:cubicBezTo>
                      <a:pt x="10" y="1"/>
                      <a:pt x="6" y="2"/>
                      <a:pt x="3" y="2"/>
                    </a:cubicBezTo>
                    <a:cubicBezTo>
                      <a:pt x="2" y="2"/>
                      <a:pt x="2" y="2"/>
                      <a:pt x="2" y="2"/>
                    </a:cubicBezTo>
                    <a:cubicBezTo>
                      <a:pt x="2" y="4"/>
                      <a:pt x="2" y="4"/>
                      <a:pt x="2" y="4"/>
                    </a:cubicBezTo>
                    <a:cubicBezTo>
                      <a:pt x="2" y="4"/>
                      <a:pt x="2" y="5"/>
                      <a:pt x="2" y="5"/>
                    </a:cubicBezTo>
                    <a:cubicBezTo>
                      <a:pt x="3" y="5"/>
                      <a:pt x="3" y="5"/>
                      <a:pt x="3" y="5"/>
                    </a:cubicBezTo>
                    <a:cubicBezTo>
                      <a:pt x="3" y="5"/>
                      <a:pt x="3" y="5"/>
                      <a:pt x="4" y="6"/>
                    </a:cubicBezTo>
                    <a:cubicBezTo>
                      <a:pt x="4" y="6"/>
                      <a:pt x="4" y="7"/>
                      <a:pt x="4" y="8"/>
                    </a:cubicBezTo>
                    <a:cubicBezTo>
                      <a:pt x="4" y="9"/>
                      <a:pt x="4" y="9"/>
                      <a:pt x="4" y="9"/>
                    </a:cubicBezTo>
                    <a:cubicBezTo>
                      <a:pt x="5" y="10"/>
                      <a:pt x="5" y="11"/>
                      <a:pt x="4" y="12"/>
                    </a:cubicBezTo>
                    <a:cubicBezTo>
                      <a:pt x="4" y="12"/>
                      <a:pt x="4" y="12"/>
                      <a:pt x="4" y="12"/>
                    </a:cubicBezTo>
                    <a:cubicBezTo>
                      <a:pt x="4" y="12"/>
                      <a:pt x="3" y="12"/>
                      <a:pt x="3" y="12"/>
                    </a:cubicBezTo>
                    <a:cubicBezTo>
                      <a:pt x="3" y="13"/>
                      <a:pt x="3" y="13"/>
                      <a:pt x="3" y="13"/>
                    </a:cubicBezTo>
                    <a:cubicBezTo>
                      <a:pt x="2" y="14"/>
                      <a:pt x="2" y="14"/>
                      <a:pt x="1" y="15"/>
                    </a:cubicBezTo>
                    <a:cubicBezTo>
                      <a:pt x="0" y="15"/>
                      <a:pt x="0" y="15"/>
                      <a:pt x="0" y="15"/>
                    </a:cubicBezTo>
                    <a:cubicBezTo>
                      <a:pt x="0" y="18"/>
                      <a:pt x="0" y="18"/>
                      <a:pt x="0" y="18"/>
                    </a:cubicBezTo>
                    <a:cubicBezTo>
                      <a:pt x="0" y="18"/>
                      <a:pt x="0" y="18"/>
                      <a:pt x="0" y="18"/>
                    </a:cubicBezTo>
                    <a:cubicBezTo>
                      <a:pt x="0" y="18"/>
                      <a:pt x="0" y="19"/>
                      <a:pt x="1" y="19"/>
                    </a:cubicBezTo>
                    <a:cubicBezTo>
                      <a:pt x="2" y="20"/>
                      <a:pt x="2" y="20"/>
                      <a:pt x="2" y="20"/>
                    </a:cubicBezTo>
                    <a:cubicBezTo>
                      <a:pt x="3" y="21"/>
                      <a:pt x="4" y="22"/>
                      <a:pt x="5" y="23"/>
                    </a:cubicBezTo>
                    <a:cubicBezTo>
                      <a:pt x="5" y="24"/>
                      <a:pt x="5" y="24"/>
                      <a:pt x="5" y="24"/>
                    </a:cubicBezTo>
                    <a:cubicBezTo>
                      <a:pt x="10" y="24"/>
                      <a:pt x="10" y="24"/>
                      <a:pt x="10" y="24"/>
                    </a:cubicBezTo>
                    <a:cubicBezTo>
                      <a:pt x="11" y="24"/>
                      <a:pt x="11" y="24"/>
                      <a:pt x="11" y="24"/>
                    </a:cubicBezTo>
                    <a:cubicBezTo>
                      <a:pt x="11" y="24"/>
                      <a:pt x="11" y="24"/>
                      <a:pt x="11" y="24"/>
                    </a:cubicBezTo>
                    <a:cubicBezTo>
                      <a:pt x="13" y="24"/>
                      <a:pt x="13" y="23"/>
                      <a:pt x="13" y="22"/>
                    </a:cubicBezTo>
                    <a:cubicBezTo>
                      <a:pt x="13" y="22"/>
                      <a:pt x="14" y="21"/>
                      <a:pt x="14" y="21"/>
                    </a:cubicBezTo>
                    <a:cubicBezTo>
                      <a:pt x="14" y="20"/>
                      <a:pt x="14" y="20"/>
                      <a:pt x="14" y="19"/>
                    </a:cubicBezTo>
                    <a:cubicBezTo>
                      <a:pt x="14" y="19"/>
                      <a:pt x="14" y="19"/>
                      <a:pt x="14" y="19"/>
                    </a:cubicBezTo>
                    <a:cubicBezTo>
                      <a:pt x="15" y="19"/>
                      <a:pt x="15" y="19"/>
                      <a:pt x="15" y="18"/>
                    </a:cubicBezTo>
                    <a:cubicBezTo>
                      <a:pt x="15" y="18"/>
                      <a:pt x="15" y="18"/>
                      <a:pt x="15" y="18"/>
                    </a:cubicBezTo>
                    <a:cubicBezTo>
                      <a:pt x="15" y="18"/>
                      <a:pt x="15" y="18"/>
                      <a:pt x="16" y="18"/>
                    </a:cubicBezTo>
                    <a:cubicBezTo>
                      <a:pt x="16" y="18"/>
                      <a:pt x="16" y="18"/>
                      <a:pt x="16" y="18"/>
                    </a:cubicBezTo>
                    <a:cubicBezTo>
                      <a:pt x="17" y="18"/>
                      <a:pt x="17" y="18"/>
                      <a:pt x="17" y="18"/>
                    </a:cubicBezTo>
                    <a:cubicBezTo>
                      <a:pt x="19" y="18"/>
                      <a:pt x="19" y="18"/>
                      <a:pt x="19" y="18"/>
                    </a:cubicBezTo>
                    <a:cubicBezTo>
                      <a:pt x="20" y="18"/>
                      <a:pt x="21" y="18"/>
                      <a:pt x="21" y="17"/>
                    </a:cubicBezTo>
                    <a:cubicBezTo>
                      <a:pt x="21" y="16"/>
                      <a:pt x="21" y="16"/>
                      <a:pt x="21" y="16"/>
                    </a:cubicBezTo>
                    <a:cubicBezTo>
                      <a:pt x="21" y="16"/>
                      <a:pt x="21" y="16"/>
                      <a:pt x="21" y="16"/>
                    </a:cubicBezTo>
                    <a:cubicBezTo>
                      <a:pt x="21" y="16"/>
                      <a:pt x="22" y="16"/>
                      <a:pt x="22" y="16"/>
                    </a:cubicBezTo>
                    <a:cubicBezTo>
                      <a:pt x="22" y="16"/>
                      <a:pt x="22" y="16"/>
                      <a:pt x="22" y="16"/>
                    </a:cubicBezTo>
                    <a:cubicBezTo>
                      <a:pt x="23" y="16"/>
                      <a:pt x="23" y="16"/>
                      <a:pt x="24" y="15"/>
                    </a:cubicBezTo>
                    <a:cubicBezTo>
                      <a:pt x="24" y="15"/>
                      <a:pt x="25" y="14"/>
                      <a:pt x="25" y="14"/>
                    </a:cubicBezTo>
                    <a:cubicBezTo>
                      <a:pt x="25" y="14"/>
                      <a:pt x="26" y="14"/>
                      <a:pt x="26" y="14"/>
                    </a:cubicBezTo>
                    <a:cubicBezTo>
                      <a:pt x="28" y="14"/>
                      <a:pt x="28" y="14"/>
                      <a:pt x="28" y="14"/>
                    </a:cubicBezTo>
                    <a:cubicBezTo>
                      <a:pt x="28" y="14"/>
                      <a:pt x="28" y="14"/>
                      <a:pt x="28" y="14"/>
                    </a:cubicBezTo>
                    <a:cubicBezTo>
                      <a:pt x="29" y="14"/>
                      <a:pt x="29" y="13"/>
                      <a:pt x="29" y="12"/>
                    </a:cubicBezTo>
                    <a:cubicBezTo>
                      <a:pt x="29" y="12"/>
                      <a:pt x="29" y="12"/>
                      <a:pt x="29" y="12"/>
                    </a:cubicBezTo>
                    <a:cubicBezTo>
                      <a:pt x="29" y="12"/>
                      <a:pt x="29" y="12"/>
                      <a:pt x="29" y="12"/>
                    </a:cubicBezTo>
                    <a:cubicBezTo>
                      <a:pt x="30" y="12"/>
                      <a:pt x="30" y="12"/>
                      <a:pt x="30" y="12"/>
                    </a:cubicBezTo>
                    <a:cubicBezTo>
                      <a:pt x="30" y="12"/>
                      <a:pt x="31" y="12"/>
                      <a:pt x="31" y="11"/>
                    </a:cubicBezTo>
                    <a:cubicBezTo>
                      <a:pt x="32" y="11"/>
                      <a:pt x="32" y="10"/>
                      <a:pt x="31" y="10"/>
                    </a:cubicBezTo>
                    <a:cubicBezTo>
                      <a:pt x="31" y="9"/>
                      <a:pt x="31" y="9"/>
                      <a:pt x="31" y="9"/>
                    </a:cubicBezTo>
                    <a:cubicBezTo>
                      <a:pt x="31" y="9"/>
                      <a:pt x="31" y="9"/>
                      <a:pt x="31" y="9"/>
                    </a:cubicBezTo>
                    <a:cubicBezTo>
                      <a:pt x="31" y="8"/>
                      <a:pt x="31" y="7"/>
                      <a:pt x="31" y="7"/>
                    </a:cubicBezTo>
                    <a:cubicBezTo>
                      <a:pt x="31" y="6"/>
                      <a:pt x="31" y="6"/>
                      <a:pt x="32" y="5"/>
                    </a:cubicBezTo>
                    <a:cubicBezTo>
                      <a:pt x="33" y="5"/>
                      <a:pt x="33" y="5"/>
                      <a:pt x="33" y="5"/>
                    </a:cubicBezTo>
                    <a:cubicBezTo>
                      <a:pt x="34" y="5"/>
                      <a:pt x="34" y="3"/>
                      <a:pt x="34" y="3"/>
                    </a:cubicBezTo>
                    <a:cubicBezTo>
                      <a:pt x="34" y="3"/>
                      <a:pt x="34" y="3"/>
                      <a:pt x="34" y="3"/>
                    </a:cubicBezTo>
                    <a:cubicBezTo>
                      <a:pt x="34" y="2"/>
                      <a:pt x="34" y="2"/>
                      <a:pt x="34" y="2"/>
                    </a:cubicBezTo>
                    <a:cubicBezTo>
                      <a:pt x="34" y="2"/>
                      <a:pt x="34" y="2"/>
                      <a:pt x="34" y="2"/>
                    </a:cubicBezTo>
                    <a:cubicBezTo>
                      <a:pt x="34" y="1"/>
                      <a:pt x="34" y="1"/>
                      <a:pt x="33" y="1"/>
                    </a:cubicBezTo>
                    <a:cubicBezTo>
                      <a:pt x="33" y="0"/>
                      <a:pt x="33" y="0"/>
                      <a:pt x="32" y="0"/>
                    </a:cubicBezTo>
                    <a:cubicBezTo>
                      <a:pt x="32" y="0"/>
                      <a:pt x="31" y="0"/>
                      <a:pt x="31" y="0"/>
                    </a:cubicBezTo>
                    <a:cubicBezTo>
                      <a:pt x="29" y="0"/>
                      <a:pt x="28" y="0"/>
                      <a:pt x="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35" name="Freeform 41">
                <a:extLst>
                  <a:ext uri="{FF2B5EF4-FFF2-40B4-BE49-F238E27FC236}">
                    <a16:creationId xmlns:a16="http://schemas.microsoft.com/office/drawing/2014/main" id="{3427D775-3DE7-4FB8-86C6-CFBF6750A257}"/>
                  </a:ext>
                </a:extLst>
              </p:cNvPr>
              <p:cNvSpPr>
                <a:spLocks noEditPoints="1"/>
              </p:cNvSpPr>
              <p:nvPr/>
            </p:nvSpPr>
            <p:spPr bwMode="auto">
              <a:xfrm>
                <a:off x="3902" y="1838"/>
                <a:ext cx="301" cy="585"/>
              </a:xfrm>
              <a:custGeom>
                <a:avLst/>
                <a:gdLst>
                  <a:gd name="T0" fmla="*/ 51 w 126"/>
                  <a:gd name="T1" fmla="*/ 38 h 245"/>
                  <a:gd name="T2" fmla="*/ 34 w 126"/>
                  <a:gd name="T3" fmla="*/ 3 h 245"/>
                  <a:gd name="T4" fmla="*/ 35 w 126"/>
                  <a:gd name="T5" fmla="*/ 9 h 245"/>
                  <a:gd name="T6" fmla="*/ 34 w 126"/>
                  <a:gd name="T7" fmla="*/ 18 h 245"/>
                  <a:gd name="T8" fmla="*/ 22 w 126"/>
                  <a:gd name="T9" fmla="*/ 26 h 245"/>
                  <a:gd name="T10" fmla="*/ 39 w 126"/>
                  <a:gd name="T11" fmla="*/ 42 h 245"/>
                  <a:gd name="T12" fmla="*/ 48 w 126"/>
                  <a:gd name="T13" fmla="*/ 45 h 245"/>
                  <a:gd name="T14" fmla="*/ 59 w 126"/>
                  <a:gd name="T15" fmla="*/ 54 h 245"/>
                  <a:gd name="T16" fmla="*/ 58 w 126"/>
                  <a:gd name="T17" fmla="*/ 43 h 245"/>
                  <a:gd name="T18" fmla="*/ 65 w 126"/>
                  <a:gd name="T19" fmla="*/ 49 h 245"/>
                  <a:gd name="T20" fmla="*/ 67 w 126"/>
                  <a:gd name="T21" fmla="*/ 34 h 245"/>
                  <a:gd name="T22" fmla="*/ 74 w 126"/>
                  <a:gd name="T23" fmla="*/ 44 h 245"/>
                  <a:gd name="T24" fmla="*/ 78 w 126"/>
                  <a:gd name="T25" fmla="*/ 55 h 245"/>
                  <a:gd name="T26" fmla="*/ 85 w 126"/>
                  <a:gd name="T27" fmla="*/ 56 h 245"/>
                  <a:gd name="T28" fmla="*/ 90 w 126"/>
                  <a:gd name="T29" fmla="*/ 63 h 245"/>
                  <a:gd name="T30" fmla="*/ 80 w 126"/>
                  <a:gd name="T31" fmla="*/ 65 h 245"/>
                  <a:gd name="T32" fmla="*/ 71 w 126"/>
                  <a:gd name="T33" fmla="*/ 66 h 245"/>
                  <a:gd name="T34" fmla="*/ 64 w 126"/>
                  <a:gd name="T35" fmla="*/ 63 h 245"/>
                  <a:gd name="T36" fmla="*/ 56 w 126"/>
                  <a:gd name="T37" fmla="*/ 58 h 245"/>
                  <a:gd name="T38" fmla="*/ 48 w 126"/>
                  <a:gd name="T39" fmla="*/ 53 h 245"/>
                  <a:gd name="T40" fmla="*/ 32 w 126"/>
                  <a:gd name="T41" fmla="*/ 54 h 245"/>
                  <a:gd name="T42" fmla="*/ 24 w 126"/>
                  <a:gd name="T43" fmla="*/ 58 h 245"/>
                  <a:gd name="T44" fmla="*/ 14 w 126"/>
                  <a:gd name="T45" fmla="*/ 72 h 245"/>
                  <a:gd name="T46" fmla="*/ 6 w 126"/>
                  <a:gd name="T47" fmla="*/ 80 h 245"/>
                  <a:gd name="T48" fmla="*/ 1 w 126"/>
                  <a:gd name="T49" fmla="*/ 96 h 245"/>
                  <a:gd name="T50" fmla="*/ 1 w 126"/>
                  <a:gd name="T51" fmla="*/ 109 h 245"/>
                  <a:gd name="T52" fmla="*/ 9 w 126"/>
                  <a:gd name="T53" fmla="*/ 120 h 245"/>
                  <a:gd name="T54" fmla="*/ 21 w 126"/>
                  <a:gd name="T55" fmla="*/ 132 h 245"/>
                  <a:gd name="T56" fmla="*/ 33 w 126"/>
                  <a:gd name="T57" fmla="*/ 138 h 245"/>
                  <a:gd name="T58" fmla="*/ 43 w 126"/>
                  <a:gd name="T59" fmla="*/ 139 h 245"/>
                  <a:gd name="T60" fmla="*/ 57 w 126"/>
                  <a:gd name="T61" fmla="*/ 135 h 245"/>
                  <a:gd name="T62" fmla="*/ 67 w 126"/>
                  <a:gd name="T63" fmla="*/ 140 h 245"/>
                  <a:gd name="T64" fmla="*/ 68 w 126"/>
                  <a:gd name="T65" fmla="*/ 153 h 245"/>
                  <a:gd name="T66" fmla="*/ 76 w 126"/>
                  <a:gd name="T67" fmla="*/ 168 h 245"/>
                  <a:gd name="T68" fmla="*/ 77 w 126"/>
                  <a:gd name="T69" fmla="*/ 181 h 245"/>
                  <a:gd name="T70" fmla="*/ 71 w 126"/>
                  <a:gd name="T71" fmla="*/ 194 h 245"/>
                  <a:gd name="T72" fmla="*/ 71 w 126"/>
                  <a:gd name="T73" fmla="*/ 214 h 245"/>
                  <a:gd name="T74" fmla="*/ 72 w 126"/>
                  <a:gd name="T75" fmla="*/ 234 h 245"/>
                  <a:gd name="T76" fmla="*/ 81 w 126"/>
                  <a:gd name="T77" fmla="*/ 242 h 245"/>
                  <a:gd name="T78" fmla="*/ 97 w 126"/>
                  <a:gd name="T79" fmla="*/ 232 h 245"/>
                  <a:gd name="T80" fmla="*/ 100 w 126"/>
                  <a:gd name="T81" fmla="*/ 221 h 245"/>
                  <a:gd name="T82" fmla="*/ 108 w 126"/>
                  <a:gd name="T83" fmla="*/ 206 h 245"/>
                  <a:gd name="T84" fmla="*/ 119 w 126"/>
                  <a:gd name="T85" fmla="*/ 181 h 245"/>
                  <a:gd name="T86" fmla="*/ 122 w 126"/>
                  <a:gd name="T87" fmla="*/ 158 h 245"/>
                  <a:gd name="T88" fmla="*/ 124 w 126"/>
                  <a:gd name="T89" fmla="*/ 142 h 245"/>
                  <a:gd name="T90" fmla="*/ 122 w 126"/>
                  <a:gd name="T91" fmla="*/ 116 h 245"/>
                  <a:gd name="T92" fmla="*/ 116 w 126"/>
                  <a:gd name="T93" fmla="*/ 107 h 245"/>
                  <a:gd name="T94" fmla="*/ 106 w 126"/>
                  <a:gd name="T95" fmla="*/ 90 h 245"/>
                  <a:gd name="T96" fmla="*/ 99 w 126"/>
                  <a:gd name="T97" fmla="*/ 76 h 245"/>
                  <a:gd name="T98" fmla="*/ 103 w 126"/>
                  <a:gd name="T99" fmla="*/ 82 h 245"/>
                  <a:gd name="T100" fmla="*/ 111 w 126"/>
                  <a:gd name="T101" fmla="*/ 95 h 245"/>
                  <a:gd name="T102" fmla="*/ 116 w 126"/>
                  <a:gd name="T103" fmla="*/ 105 h 245"/>
                  <a:gd name="T104" fmla="*/ 118 w 126"/>
                  <a:gd name="T105" fmla="*/ 84 h 245"/>
                  <a:gd name="T106" fmla="*/ 115 w 126"/>
                  <a:gd name="T107" fmla="*/ 77 h 245"/>
                  <a:gd name="T108" fmla="*/ 110 w 126"/>
                  <a:gd name="T109" fmla="*/ 69 h 245"/>
                  <a:gd name="T110" fmla="*/ 106 w 126"/>
                  <a:gd name="T111" fmla="*/ 62 h 245"/>
                  <a:gd name="T112" fmla="*/ 99 w 126"/>
                  <a:gd name="T113" fmla="*/ 52 h 245"/>
                  <a:gd name="T114" fmla="*/ 80 w 126"/>
                  <a:gd name="T115" fmla="*/ 31 h 245"/>
                  <a:gd name="T116" fmla="*/ 62 w 126"/>
                  <a:gd name="T117" fmla="*/ 1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6" h="245">
                    <a:moveTo>
                      <a:pt x="49" y="38"/>
                    </a:moveTo>
                    <a:cubicBezTo>
                      <a:pt x="49" y="38"/>
                      <a:pt x="49" y="38"/>
                      <a:pt x="49" y="38"/>
                    </a:cubicBezTo>
                    <a:cubicBezTo>
                      <a:pt x="49" y="37"/>
                      <a:pt x="49" y="37"/>
                      <a:pt x="49" y="37"/>
                    </a:cubicBezTo>
                    <a:cubicBezTo>
                      <a:pt x="48" y="37"/>
                      <a:pt x="48" y="37"/>
                      <a:pt x="48" y="37"/>
                    </a:cubicBezTo>
                    <a:cubicBezTo>
                      <a:pt x="47" y="37"/>
                      <a:pt x="46" y="36"/>
                      <a:pt x="46" y="35"/>
                    </a:cubicBezTo>
                    <a:cubicBezTo>
                      <a:pt x="46" y="34"/>
                      <a:pt x="46" y="34"/>
                      <a:pt x="46" y="34"/>
                    </a:cubicBezTo>
                    <a:cubicBezTo>
                      <a:pt x="46" y="34"/>
                      <a:pt x="46" y="34"/>
                      <a:pt x="46" y="34"/>
                    </a:cubicBezTo>
                    <a:cubicBezTo>
                      <a:pt x="47" y="34"/>
                      <a:pt x="47" y="35"/>
                      <a:pt x="47" y="35"/>
                    </a:cubicBezTo>
                    <a:cubicBezTo>
                      <a:pt x="47" y="35"/>
                      <a:pt x="47" y="35"/>
                      <a:pt x="47" y="35"/>
                    </a:cubicBezTo>
                    <a:cubicBezTo>
                      <a:pt x="47" y="36"/>
                      <a:pt x="47" y="36"/>
                      <a:pt x="47" y="36"/>
                    </a:cubicBezTo>
                    <a:cubicBezTo>
                      <a:pt x="48" y="36"/>
                      <a:pt x="48" y="36"/>
                      <a:pt x="48" y="36"/>
                    </a:cubicBezTo>
                    <a:cubicBezTo>
                      <a:pt x="48" y="36"/>
                      <a:pt x="48" y="36"/>
                      <a:pt x="49" y="37"/>
                    </a:cubicBezTo>
                    <a:cubicBezTo>
                      <a:pt x="50" y="37"/>
                      <a:pt x="50" y="37"/>
                      <a:pt x="50" y="37"/>
                    </a:cubicBezTo>
                    <a:cubicBezTo>
                      <a:pt x="50" y="37"/>
                      <a:pt x="50" y="37"/>
                      <a:pt x="51" y="38"/>
                    </a:cubicBezTo>
                    <a:cubicBezTo>
                      <a:pt x="51" y="38"/>
                      <a:pt x="52" y="38"/>
                      <a:pt x="52" y="38"/>
                    </a:cubicBezTo>
                    <a:cubicBezTo>
                      <a:pt x="52" y="39"/>
                      <a:pt x="52" y="39"/>
                      <a:pt x="52" y="39"/>
                    </a:cubicBezTo>
                    <a:cubicBezTo>
                      <a:pt x="53" y="39"/>
                      <a:pt x="53" y="39"/>
                      <a:pt x="53" y="39"/>
                    </a:cubicBezTo>
                    <a:cubicBezTo>
                      <a:pt x="53" y="40"/>
                      <a:pt x="53" y="40"/>
                      <a:pt x="53" y="40"/>
                    </a:cubicBezTo>
                    <a:cubicBezTo>
                      <a:pt x="52" y="40"/>
                      <a:pt x="52" y="40"/>
                      <a:pt x="52" y="40"/>
                    </a:cubicBezTo>
                    <a:cubicBezTo>
                      <a:pt x="52" y="40"/>
                      <a:pt x="52" y="40"/>
                      <a:pt x="52" y="40"/>
                    </a:cubicBezTo>
                    <a:cubicBezTo>
                      <a:pt x="52" y="38"/>
                      <a:pt x="52" y="38"/>
                      <a:pt x="52" y="38"/>
                    </a:cubicBezTo>
                    <a:cubicBezTo>
                      <a:pt x="51" y="38"/>
                      <a:pt x="51" y="38"/>
                      <a:pt x="51" y="38"/>
                    </a:cubicBezTo>
                    <a:cubicBezTo>
                      <a:pt x="50" y="38"/>
                      <a:pt x="50" y="38"/>
                      <a:pt x="50" y="38"/>
                    </a:cubicBezTo>
                    <a:cubicBezTo>
                      <a:pt x="50" y="38"/>
                      <a:pt x="50" y="38"/>
                      <a:pt x="50" y="38"/>
                    </a:cubicBezTo>
                    <a:cubicBezTo>
                      <a:pt x="49" y="38"/>
                      <a:pt x="49" y="38"/>
                      <a:pt x="49" y="38"/>
                    </a:cubicBezTo>
                    <a:cubicBezTo>
                      <a:pt x="49" y="38"/>
                      <a:pt x="49" y="38"/>
                      <a:pt x="49" y="38"/>
                    </a:cubicBezTo>
                    <a:moveTo>
                      <a:pt x="34" y="0"/>
                    </a:moveTo>
                    <a:cubicBezTo>
                      <a:pt x="34" y="3"/>
                      <a:pt x="34" y="3"/>
                      <a:pt x="34" y="3"/>
                    </a:cubicBezTo>
                    <a:cubicBezTo>
                      <a:pt x="34" y="4"/>
                      <a:pt x="34" y="4"/>
                      <a:pt x="35" y="4"/>
                    </a:cubicBezTo>
                    <a:cubicBezTo>
                      <a:pt x="35" y="4"/>
                      <a:pt x="35" y="4"/>
                      <a:pt x="35" y="4"/>
                    </a:cubicBezTo>
                    <a:cubicBezTo>
                      <a:pt x="35" y="5"/>
                      <a:pt x="35" y="5"/>
                      <a:pt x="35" y="5"/>
                    </a:cubicBezTo>
                    <a:cubicBezTo>
                      <a:pt x="35" y="5"/>
                      <a:pt x="35" y="5"/>
                      <a:pt x="35" y="5"/>
                    </a:cubicBezTo>
                    <a:cubicBezTo>
                      <a:pt x="35" y="6"/>
                      <a:pt x="35" y="6"/>
                      <a:pt x="35" y="6"/>
                    </a:cubicBezTo>
                    <a:cubicBezTo>
                      <a:pt x="35" y="6"/>
                      <a:pt x="35" y="6"/>
                      <a:pt x="35" y="6"/>
                    </a:cubicBezTo>
                    <a:cubicBezTo>
                      <a:pt x="35" y="6"/>
                      <a:pt x="35" y="6"/>
                      <a:pt x="36" y="7"/>
                    </a:cubicBezTo>
                    <a:cubicBezTo>
                      <a:pt x="36" y="7"/>
                      <a:pt x="36" y="7"/>
                      <a:pt x="36" y="7"/>
                    </a:cubicBezTo>
                    <a:cubicBezTo>
                      <a:pt x="37" y="7"/>
                      <a:pt x="37" y="7"/>
                      <a:pt x="37" y="7"/>
                    </a:cubicBezTo>
                    <a:cubicBezTo>
                      <a:pt x="37" y="9"/>
                      <a:pt x="37" y="9"/>
                      <a:pt x="37" y="9"/>
                    </a:cubicBezTo>
                    <a:cubicBezTo>
                      <a:pt x="37" y="9"/>
                      <a:pt x="37" y="9"/>
                      <a:pt x="37" y="9"/>
                    </a:cubicBezTo>
                    <a:cubicBezTo>
                      <a:pt x="37" y="10"/>
                      <a:pt x="37" y="10"/>
                      <a:pt x="37" y="10"/>
                    </a:cubicBezTo>
                    <a:cubicBezTo>
                      <a:pt x="37" y="10"/>
                      <a:pt x="37" y="10"/>
                      <a:pt x="37" y="10"/>
                    </a:cubicBezTo>
                    <a:cubicBezTo>
                      <a:pt x="35" y="9"/>
                      <a:pt x="35" y="9"/>
                      <a:pt x="35" y="9"/>
                    </a:cubicBezTo>
                    <a:cubicBezTo>
                      <a:pt x="35" y="12"/>
                      <a:pt x="35" y="12"/>
                      <a:pt x="35" y="12"/>
                    </a:cubicBezTo>
                    <a:cubicBezTo>
                      <a:pt x="35" y="12"/>
                      <a:pt x="35" y="12"/>
                      <a:pt x="35" y="12"/>
                    </a:cubicBezTo>
                    <a:cubicBezTo>
                      <a:pt x="35" y="13"/>
                      <a:pt x="35" y="14"/>
                      <a:pt x="36" y="14"/>
                    </a:cubicBezTo>
                    <a:cubicBezTo>
                      <a:pt x="37" y="15"/>
                      <a:pt x="37" y="15"/>
                      <a:pt x="38" y="15"/>
                    </a:cubicBezTo>
                    <a:cubicBezTo>
                      <a:pt x="38" y="16"/>
                      <a:pt x="38" y="16"/>
                      <a:pt x="38" y="16"/>
                    </a:cubicBezTo>
                    <a:cubicBezTo>
                      <a:pt x="38" y="16"/>
                      <a:pt x="38" y="17"/>
                      <a:pt x="39" y="17"/>
                    </a:cubicBezTo>
                    <a:cubicBezTo>
                      <a:pt x="40" y="18"/>
                      <a:pt x="40" y="18"/>
                      <a:pt x="40" y="18"/>
                    </a:cubicBezTo>
                    <a:cubicBezTo>
                      <a:pt x="40" y="18"/>
                      <a:pt x="40" y="18"/>
                      <a:pt x="40" y="18"/>
                    </a:cubicBezTo>
                    <a:cubicBezTo>
                      <a:pt x="39" y="18"/>
                      <a:pt x="39" y="18"/>
                      <a:pt x="39" y="18"/>
                    </a:cubicBezTo>
                    <a:cubicBezTo>
                      <a:pt x="39" y="19"/>
                      <a:pt x="39" y="19"/>
                      <a:pt x="39" y="19"/>
                    </a:cubicBezTo>
                    <a:cubicBezTo>
                      <a:pt x="38" y="18"/>
                      <a:pt x="38" y="18"/>
                      <a:pt x="38" y="18"/>
                    </a:cubicBezTo>
                    <a:cubicBezTo>
                      <a:pt x="35" y="18"/>
                      <a:pt x="35" y="18"/>
                      <a:pt x="35" y="18"/>
                    </a:cubicBezTo>
                    <a:cubicBezTo>
                      <a:pt x="34" y="18"/>
                      <a:pt x="34" y="18"/>
                      <a:pt x="34" y="18"/>
                    </a:cubicBezTo>
                    <a:cubicBezTo>
                      <a:pt x="34" y="18"/>
                      <a:pt x="34" y="18"/>
                      <a:pt x="34" y="18"/>
                    </a:cubicBezTo>
                    <a:cubicBezTo>
                      <a:pt x="33" y="18"/>
                      <a:pt x="33" y="19"/>
                      <a:pt x="32" y="19"/>
                    </a:cubicBezTo>
                    <a:cubicBezTo>
                      <a:pt x="32" y="20"/>
                      <a:pt x="32" y="20"/>
                      <a:pt x="32" y="20"/>
                    </a:cubicBezTo>
                    <a:cubicBezTo>
                      <a:pt x="32" y="20"/>
                      <a:pt x="32" y="20"/>
                      <a:pt x="32" y="20"/>
                    </a:cubicBezTo>
                    <a:cubicBezTo>
                      <a:pt x="32" y="20"/>
                      <a:pt x="32" y="20"/>
                      <a:pt x="32" y="20"/>
                    </a:cubicBezTo>
                    <a:cubicBezTo>
                      <a:pt x="31" y="20"/>
                      <a:pt x="31" y="20"/>
                      <a:pt x="31" y="20"/>
                    </a:cubicBezTo>
                    <a:cubicBezTo>
                      <a:pt x="29" y="20"/>
                      <a:pt x="29" y="20"/>
                      <a:pt x="29" y="20"/>
                    </a:cubicBezTo>
                    <a:cubicBezTo>
                      <a:pt x="28" y="20"/>
                      <a:pt x="28" y="20"/>
                      <a:pt x="28" y="21"/>
                    </a:cubicBezTo>
                    <a:cubicBezTo>
                      <a:pt x="28" y="21"/>
                      <a:pt x="28" y="21"/>
                      <a:pt x="28" y="21"/>
                    </a:cubicBezTo>
                    <a:cubicBezTo>
                      <a:pt x="27" y="21"/>
                      <a:pt x="27" y="21"/>
                      <a:pt x="27" y="21"/>
                    </a:cubicBezTo>
                    <a:cubicBezTo>
                      <a:pt x="27" y="21"/>
                      <a:pt x="27" y="21"/>
                      <a:pt x="27" y="21"/>
                    </a:cubicBezTo>
                    <a:cubicBezTo>
                      <a:pt x="26" y="21"/>
                      <a:pt x="25" y="21"/>
                      <a:pt x="24" y="22"/>
                    </a:cubicBezTo>
                    <a:cubicBezTo>
                      <a:pt x="24" y="23"/>
                      <a:pt x="23" y="23"/>
                      <a:pt x="23" y="24"/>
                    </a:cubicBezTo>
                    <a:cubicBezTo>
                      <a:pt x="22" y="25"/>
                      <a:pt x="22" y="25"/>
                      <a:pt x="22" y="25"/>
                    </a:cubicBezTo>
                    <a:cubicBezTo>
                      <a:pt x="22" y="25"/>
                      <a:pt x="22" y="26"/>
                      <a:pt x="22" y="26"/>
                    </a:cubicBezTo>
                    <a:cubicBezTo>
                      <a:pt x="21" y="26"/>
                      <a:pt x="21" y="27"/>
                      <a:pt x="20" y="27"/>
                    </a:cubicBezTo>
                    <a:cubicBezTo>
                      <a:pt x="19" y="27"/>
                      <a:pt x="19" y="27"/>
                      <a:pt x="19" y="27"/>
                    </a:cubicBezTo>
                    <a:cubicBezTo>
                      <a:pt x="20" y="28"/>
                      <a:pt x="20" y="28"/>
                      <a:pt x="20" y="28"/>
                    </a:cubicBezTo>
                    <a:cubicBezTo>
                      <a:pt x="21" y="31"/>
                      <a:pt x="23" y="33"/>
                      <a:pt x="25" y="34"/>
                    </a:cubicBezTo>
                    <a:cubicBezTo>
                      <a:pt x="25" y="35"/>
                      <a:pt x="26" y="36"/>
                      <a:pt x="27" y="36"/>
                    </a:cubicBezTo>
                    <a:cubicBezTo>
                      <a:pt x="29" y="39"/>
                      <a:pt x="31" y="42"/>
                      <a:pt x="31" y="45"/>
                    </a:cubicBezTo>
                    <a:cubicBezTo>
                      <a:pt x="31" y="46"/>
                      <a:pt x="31" y="46"/>
                      <a:pt x="31" y="46"/>
                    </a:cubicBezTo>
                    <a:cubicBezTo>
                      <a:pt x="32" y="46"/>
                      <a:pt x="32" y="46"/>
                      <a:pt x="32" y="46"/>
                    </a:cubicBezTo>
                    <a:cubicBezTo>
                      <a:pt x="34" y="46"/>
                      <a:pt x="34" y="44"/>
                      <a:pt x="34" y="43"/>
                    </a:cubicBezTo>
                    <a:cubicBezTo>
                      <a:pt x="34" y="42"/>
                      <a:pt x="34" y="42"/>
                      <a:pt x="34" y="42"/>
                    </a:cubicBezTo>
                    <a:cubicBezTo>
                      <a:pt x="35" y="42"/>
                      <a:pt x="35" y="42"/>
                      <a:pt x="35" y="42"/>
                    </a:cubicBezTo>
                    <a:cubicBezTo>
                      <a:pt x="35" y="42"/>
                      <a:pt x="35" y="42"/>
                      <a:pt x="35" y="42"/>
                    </a:cubicBezTo>
                    <a:cubicBezTo>
                      <a:pt x="38" y="42"/>
                      <a:pt x="38" y="42"/>
                      <a:pt x="38" y="42"/>
                    </a:cubicBezTo>
                    <a:cubicBezTo>
                      <a:pt x="39" y="42"/>
                      <a:pt x="39" y="42"/>
                      <a:pt x="39" y="42"/>
                    </a:cubicBezTo>
                    <a:cubicBezTo>
                      <a:pt x="39" y="42"/>
                      <a:pt x="39" y="42"/>
                      <a:pt x="39" y="42"/>
                    </a:cubicBezTo>
                    <a:cubicBezTo>
                      <a:pt x="39" y="42"/>
                      <a:pt x="40" y="42"/>
                      <a:pt x="40" y="41"/>
                    </a:cubicBezTo>
                    <a:cubicBezTo>
                      <a:pt x="40" y="41"/>
                      <a:pt x="41" y="40"/>
                      <a:pt x="41" y="40"/>
                    </a:cubicBezTo>
                    <a:cubicBezTo>
                      <a:pt x="41" y="40"/>
                      <a:pt x="41" y="40"/>
                      <a:pt x="41" y="40"/>
                    </a:cubicBezTo>
                    <a:cubicBezTo>
                      <a:pt x="42" y="40"/>
                      <a:pt x="42" y="40"/>
                      <a:pt x="42" y="41"/>
                    </a:cubicBezTo>
                    <a:cubicBezTo>
                      <a:pt x="43" y="41"/>
                      <a:pt x="43" y="41"/>
                      <a:pt x="43" y="41"/>
                    </a:cubicBezTo>
                    <a:cubicBezTo>
                      <a:pt x="43" y="41"/>
                      <a:pt x="43" y="42"/>
                      <a:pt x="44" y="42"/>
                    </a:cubicBezTo>
                    <a:cubicBezTo>
                      <a:pt x="44" y="42"/>
                      <a:pt x="44" y="42"/>
                      <a:pt x="44" y="42"/>
                    </a:cubicBezTo>
                    <a:cubicBezTo>
                      <a:pt x="44" y="42"/>
                      <a:pt x="44" y="42"/>
                      <a:pt x="44" y="42"/>
                    </a:cubicBezTo>
                    <a:cubicBezTo>
                      <a:pt x="45" y="42"/>
                      <a:pt x="45" y="42"/>
                      <a:pt x="46" y="42"/>
                    </a:cubicBezTo>
                    <a:cubicBezTo>
                      <a:pt x="46" y="42"/>
                      <a:pt x="46" y="43"/>
                      <a:pt x="46" y="43"/>
                    </a:cubicBezTo>
                    <a:cubicBezTo>
                      <a:pt x="47" y="44"/>
                      <a:pt x="47" y="44"/>
                      <a:pt x="47" y="44"/>
                    </a:cubicBezTo>
                    <a:cubicBezTo>
                      <a:pt x="47" y="44"/>
                      <a:pt x="47" y="45"/>
                      <a:pt x="48" y="45"/>
                    </a:cubicBezTo>
                    <a:cubicBezTo>
                      <a:pt x="48" y="45"/>
                      <a:pt x="48" y="45"/>
                      <a:pt x="48" y="45"/>
                    </a:cubicBezTo>
                    <a:cubicBezTo>
                      <a:pt x="50" y="45"/>
                      <a:pt x="50" y="45"/>
                      <a:pt x="50" y="45"/>
                    </a:cubicBezTo>
                    <a:cubicBezTo>
                      <a:pt x="50" y="45"/>
                      <a:pt x="50" y="45"/>
                      <a:pt x="50" y="45"/>
                    </a:cubicBezTo>
                    <a:cubicBezTo>
                      <a:pt x="49" y="46"/>
                      <a:pt x="49" y="46"/>
                      <a:pt x="49" y="46"/>
                    </a:cubicBezTo>
                    <a:cubicBezTo>
                      <a:pt x="51" y="46"/>
                      <a:pt x="51" y="46"/>
                      <a:pt x="51" y="46"/>
                    </a:cubicBezTo>
                    <a:cubicBezTo>
                      <a:pt x="52" y="46"/>
                      <a:pt x="52" y="46"/>
                      <a:pt x="53" y="47"/>
                    </a:cubicBezTo>
                    <a:cubicBezTo>
                      <a:pt x="54" y="47"/>
                      <a:pt x="54" y="48"/>
                      <a:pt x="54" y="48"/>
                    </a:cubicBezTo>
                    <a:cubicBezTo>
                      <a:pt x="54" y="53"/>
                      <a:pt x="54" y="53"/>
                      <a:pt x="54" y="53"/>
                    </a:cubicBezTo>
                    <a:cubicBezTo>
                      <a:pt x="55" y="53"/>
                      <a:pt x="55" y="53"/>
                      <a:pt x="55" y="53"/>
                    </a:cubicBezTo>
                    <a:cubicBezTo>
                      <a:pt x="55" y="53"/>
                      <a:pt x="55" y="53"/>
                      <a:pt x="55" y="53"/>
                    </a:cubicBezTo>
                    <a:cubicBezTo>
                      <a:pt x="55" y="53"/>
                      <a:pt x="55" y="53"/>
                      <a:pt x="55" y="53"/>
                    </a:cubicBezTo>
                    <a:cubicBezTo>
                      <a:pt x="55" y="53"/>
                      <a:pt x="55" y="53"/>
                      <a:pt x="55" y="53"/>
                    </a:cubicBezTo>
                    <a:cubicBezTo>
                      <a:pt x="55" y="55"/>
                      <a:pt x="55" y="55"/>
                      <a:pt x="55" y="55"/>
                    </a:cubicBezTo>
                    <a:cubicBezTo>
                      <a:pt x="59" y="55"/>
                      <a:pt x="59" y="55"/>
                      <a:pt x="59" y="55"/>
                    </a:cubicBezTo>
                    <a:cubicBezTo>
                      <a:pt x="59" y="54"/>
                      <a:pt x="59" y="54"/>
                      <a:pt x="59" y="54"/>
                    </a:cubicBezTo>
                    <a:cubicBezTo>
                      <a:pt x="59" y="53"/>
                      <a:pt x="59" y="53"/>
                      <a:pt x="59" y="53"/>
                    </a:cubicBezTo>
                    <a:cubicBezTo>
                      <a:pt x="59" y="53"/>
                      <a:pt x="59" y="53"/>
                      <a:pt x="59" y="53"/>
                    </a:cubicBezTo>
                    <a:cubicBezTo>
                      <a:pt x="60" y="52"/>
                      <a:pt x="60" y="52"/>
                      <a:pt x="60" y="51"/>
                    </a:cubicBezTo>
                    <a:cubicBezTo>
                      <a:pt x="60" y="51"/>
                      <a:pt x="60" y="51"/>
                      <a:pt x="60" y="51"/>
                    </a:cubicBezTo>
                    <a:cubicBezTo>
                      <a:pt x="60" y="45"/>
                      <a:pt x="60" y="45"/>
                      <a:pt x="60" y="45"/>
                    </a:cubicBezTo>
                    <a:cubicBezTo>
                      <a:pt x="60" y="44"/>
                      <a:pt x="59" y="44"/>
                      <a:pt x="59" y="44"/>
                    </a:cubicBezTo>
                    <a:cubicBezTo>
                      <a:pt x="59" y="44"/>
                      <a:pt x="59" y="44"/>
                      <a:pt x="59" y="44"/>
                    </a:cubicBezTo>
                    <a:cubicBezTo>
                      <a:pt x="58" y="43"/>
                      <a:pt x="57" y="43"/>
                      <a:pt x="56" y="42"/>
                    </a:cubicBezTo>
                    <a:cubicBezTo>
                      <a:pt x="57" y="42"/>
                      <a:pt x="57" y="42"/>
                      <a:pt x="57" y="42"/>
                    </a:cubicBezTo>
                    <a:cubicBezTo>
                      <a:pt x="57" y="42"/>
                      <a:pt x="57" y="42"/>
                      <a:pt x="57" y="42"/>
                    </a:cubicBezTo>
                    <a:cubicBezTo>
                      <a:pt x="58" y="42"/>
                      <a:pt x="58" y="42"/>
                      <a:pt x="58" y="42"/>
                    </a:cubicBezTo>
                    <a:cubicBezTo>
                      <a:pt x="58" y="42"/>
                      <a:pt x="58" y="42"/>
                      <a:pt x="58" y="42"/>
                    </a:cubicBezTo>
                    <a:cubicBezTo>
                      <a:pt x="58" y="42"/>
                      <a:pt x="58" y="42"/>
                      <a:pt x="58" y="42"/>
                    </a:cubicBezTo>
                    <a:cubicBezTo>
                      <a:pt x="58" y="43"/>
                      <a:pt x="58" y="43"/>
                      <a:pt x="58" y="43"/>
                    </a:cubicBezTo>
                    <a:cubicBezTo>
                      <a:pt x="59" y="43"/>
                      <a:pt x="59" y="43"/>
                      <a:pt x="59" y="43"/>
                    </a:cubicBezTo>
                    <a:cubicBezTo>
                      <a:pt x="60" y="43"/>
                      <a:pt x="60" y="43"/>
                      <a:pt x="60" y="43"/>
                    </a:cubicBezTo>
                    <a:cubicBezTo>
                      <a:pt x="60" y="43"/>
                      <a:pt x="60" y="43"/>
                      <a:pt x="60" y="43"/>
                    </a:cubicBezTo>
                    <a:cubicBezTo>
                      <a:pt x="61" y="43"/>
                      <a:pt x="61" y="43"/>
                      <a:pt x="61" y="43"/>
                    </a:cubicBezTo>
                    <a:cubicBezTo>
                      <a:pt x="61" y="43"/>
                      <a:pt x="61" y="43"/>
                      <a:pt x="61" y="43"/>
                    </a:cubicBezTo>
                    <a:cubicBezTo>
                      <a:pt x="61" y="43"/>
                      <a:pt x="61" y="43"/>
                      <a:pt x="61" y="43"/>
                    </a:cubicBezTo>
                    <a:cubicBezTo>
                      <a:pt x="61" y="44"/>
                      <a:pt x="61" y="44"/>
                      <a:pt x="61" y="44"/>
                    </a:cubicBezTo>
                    <a:cubicBezTo>
                      <a:pt x="61" y="45"/>
                      <a:pt x="62" y="46"/>
                      <a:pt x="62" y="46"/>
                    </a:cubicBezTo>
                    <a:cubicBezTo>
                      <a:pt x="63" y="47"/>
                      <a:pt x="63" y="47"/>
                      <a:pt x="63" y="47"/>
                    </a:cubicBezTo>
                    <a:cubicBezTo>
                      <a:pt x="63" y="47"/>
                      <a:pt x="63" y="47"/>
                      <a:pt x="63" y="47"/>
                    </a:cubicBezTo>
                    <a:cubicBezTo>
                      <a:pt x="63" y="47"/>
                      <a:pt x="63" y="47"/>
                      <a:pt x="63" y="47"/>
                    </a:cubicBezTo>
                    <a:cubicBezTo>
                      <a:pt x="64" y="48"/>
                      <a:pt x="64" y="48"/>
                      <a:pt x="64" y="48"/>
                    </a:cubicBezTo>
                    <a:cubicBezTo>
                      <a:pt x="65" y="48"/>
                      <a:pt x="65" y="48"/>
                      <a:pt x="65" y="49"/>
                    </a:cubicBezTo>
                    <a:cubicBezTo>
                      <a:pt x="65" y="49"/>
                      <a:pt x="65" y="49"/>
                      <a:pt x="65" y="49"/>
                    </a:cubicBezTo>
                    <a:cubicBezTo>
                      <a:pt x="65" y="49"/>
                      <a:pt x="65" y="49"/>
                      <a:pt x="65" y="49"/>
                    </a:cubicBezTo>
                    <a:cubicBezTo>
                      <a:pt x="66" y="50"/>
                      <a:pt x="66" y="50"/>
                      <a:pt x="67" y="50"/>
                    </a:cubicBezTo>
                    <a:cubicBezTo>
                      <a:pt x="67" y="50"/>
                      <a:pt x="67" y="50"/>
                      <a:pt x="67" y="50"/>
                    </a:cubicBezTo>
                    <a:cubicBezTo>
                      <a:pt x="67" y="50"/>
                      <a:pt x="68" y="50"/>
                      <a:pt x="69" y="49"/>
                    </a:cubicBezTo>
                    <a:cubicBezTo>
                      <a:pt x="69" y="49"/>
                      <a:pt x="69" y="49"/>
                      <a:pt x="69" y="48"/>
                    </a:cubicBezTo>
                    <a:cubicBezTo>
                      <a:pt x="69" y="48"/>
                      <a:pt x="69" y="48"/>
                      <a:pt x="69" y="48"/>
                    </a:cubicBezTo>
                    <a:cubicBezTo>
                      <a:pt x="70" y="47"/>
                      <a:pt x="70" y="46"/>
                      <a:pt x="70" y="44"/>
                    </a:cubicBezTo>
                    <a:cubicBezTo>
                      <a:pt x="70" y="42"/>
                      <a:pt x="69" y="40"/>
                      <a:pt x="67" y="38"/>
                    </a:cubicBezTo>
                    <a:cubicBezTo>
                      <a:pt x="67" y="38"/>
                      <a:pt x="67" y="38"/>
                      <a:pt x="67" y="38"/>
                    </a:cubicBezTo>
                    <a:cubicBezTo>
                      <a:pt x="67" y="37"/>
                      <a:pt x="66" y="37"/>
                      <a:pt x="66" y="36"/>
                    </a:cubicBezTo>
                    <a:cubicBezTo>
                      <a:pt x="66" y="36"/>
                      <a:pt x="66" y="36"/>
                      <a:pt x="66" y="36"/>
                    </a:cubicBezTo>
                    <a:cubicBezTo>
                      <a:pt x="66" y="36"/>
                      <a:pt x="66" y="35"/>
                      <a:pt x="66" y="35"/>
                    </a:cubicBezTo>
                    <a:cubicBezTo>
                      <a:pt x="67" y="34"/>
                      <a:pt x="67" y="34"/>
                      <a:pt x="67" y="34"/>
                    </a:cubicBezTo>
                    <a:cubicBezTo>
                      <a:pt x="67" y="34"/>
                      <a:pt x="67" y="34"/>
                      <a:pt x="67" y="34"/>
                    </a:cubicBezTo>
                    <a:cubicBezTo>
                      <a:pt x="68" y="34"/>
                      <a:pt x="69" y="35"/>
                      <a:pt x="70" y="35"/>
                    </a:cubicBezTo>
                    <a:cubicBezTo>
                      <a:pt x="71" y="36"/>
                      <a:pt x="71" y="36"/>
                      <a:pt x="72" y="36"/>
                    </a:cubicBezTo>
                    <a:cubicBezTo>
                      <a:pt x="73" y="37"/>
                      <a:pt x="73" y="37"/>
                      <a:pt x="73" y="37"/>
                    </a:cubicBezTo>
                    <a:cubicBezTo>
                      <a:pt x="73" y="37"/>
                      <a:pt x="74" y="37"/>
                      <a:pt x="74" y="37"/>
                    </a:cubicBezTo>
                    <a:cubicBezTo>
                      <a:pt x="74" y="37"/>
                      <a:pt x="74" y="37"/>
                      <a:pt x="74" y="37"/>
                    </a:cubicBezTo>
                    <a:cubicBezTo>
                      <a:pt x="74" y="38"/>
                      <a:pt x="74" y="39"/>
                      <a:pt x="75" y="39"/>
                    </a:cubicBezTo>
                    <a:cubicBezTo>
                      <a:pt x="76" y="39"/>
                      <a:pt x="76" y="39"/>
                      <a:pt x="76" y="39"/>
                    </a:cubicBezTo>
                    <a:cubicBezTo>
                      <a:pt x="76" y="40"/>
                      <a:pt x="77" y="40"/>
                      <a:pt x="78" y="41"/>
                    </a:cubicBezTo>
                    <a:cubicBezTo>
                      <a:pt x="78" y="42"/>
                      <a:pt x="78" y="42"/>
                      <a:pt x="78" y="42"/>
                    </a:cubicBezTo>
                    <a:cubicBezTo>
                      <a:pt x="78" y="42"/>
                      <a:pt x="78" y="42"/>
                      <a:pt x="79" y="43"/>
                    </a:cubicBezTo>
                    <a:cubicBezTo>
                      <a:pt x="76" y="43"/>
                      <a:pt x="76" y="43"/>
                      <a:pt x="76" y="43"/>
                    </a:cubicBezTo>
                    <a:cubicBezTo>
                      <a:pt x="75" y="43"/>
                      <a:pt x="74" y="43"/>
                      <a:pt x="74" y="44"/>
                    </a:cubicBezTo>
                    <a:cubicBezTo>
                      <a:pt x="74" y="44"/>
                      <a:pt x="74" y="44"/>
                      <a:pt x="74" y="44"/>
                    </a:cubicBezTo>
                    <a:cubicBezTo>
                      <a:pt x="74" y="44"/>
                      <a:pt x="74" y="44"/>
                      <a:pt x="74" y="44"/>
                    </a:cubicBezTo>
                    <a:cubicBezTo>
                      <a:pt x="74" y="44"/>
                      <a:pt x="74" y="44"/>
                      <a:pt x="74" y="44"/>
                    </a:cubicBezTo>
                    <a:cubicBezTo>
                      <a:pt x="74" y="44"/>
                      <a:pt x="74" y="44"/>
                      <a:pt x="74" y="44"/>
                    </a:cubicBezTo>
                    <a:cubicBezTo>
                      <a:pt x="73" y="44"/>
                      <a:pt x="73" y="44"/>
                      <a:pt x="73" y="44"/>
                    </a:cubicBezTo>
                    <a:cubicBezTo>
                      <a:pt x="73" y="45"/>
                      <a:pt x="73" y="45"/>
                      <a:pt x="73" y="45"/>
                    </a:cubicBezTo>
                    <a:cubicBezTo>
                      <a:pt x="73" y="46"/>
                      <a:pt x="73" y="48"/>
                      <a:pt x="74" y="49"/>
                    </a:cubicBezTo>
                    <a:cubicBezTo>
                      <a:pt x="74" y="49"/>
                      <a:pt x="74" y="49"/>
                      <a:pt x="74" y="49"/>
                    </a:cubicBezTo>
                    <a:cubicBezTo>
                      <a:pt x="74" y="50"/>
                      <a:pt x="74" y="50"/>
                      <a:pt x="75" y="50"/>
                    </a:cubicBezTo>
                    <a:cubicBezTo>
                      <a:pt x="76" y="50"/>
                      <a:pt x="76" y="50"/>
                      <a:pt x="76" y="50"/>
                    </a:cubicBezTo>
                    <a:cubicBezTo>
                      <a:pt x="76" y="51"/>
                      <a:pt x="76" y="51"/>
                      <a:pt x="76" y="51"/>
                    </a:cubicBezTo>
                    <a:cubicBezTo>
                      <a:pt x="76" y="51"/>
                      <a:pt x="76" y="53"/>
                      <a:pt x="77" y="53"/>
                    </a:cubicBezTo>
                    <a:cubicBezTo>
                      <a:pt x="78" y="53"/>
                      <a:pt x="78" y="53"/>
                      <a:pt x="78" y="53"/>
                    </a:cubicBezTo>
                    <a:cubicBezTo>
                      <a:pt x="78" y="53"/>
                      <a:pt x="78" y="53"/>
                      <a:pt x="78" y="53"/>
                    </a:cubicBezTo>
                    <a:cubicBezTo>
                      <a:pt x="78" y="53"/>
                      <a:pt x="78" y="53"/>
                      <a:pt x="78" y="53"/>
                    </a:cubicBezTo>
                    <a:cubicBezTo>
                      <a:pt x="78" y="55"/>
                      <a:pt x="78" y="55"/>
                      <a:pt x="78" y="55"/>
                    </a:cubicBezTo>
                    <a:cubicBezTo>
                      <a:pt x="79" y="55"/>
                      <a:pt x="79" y="55"/>
                      <a:pt x="79" y="55"/>
                    </a:cubicBezTo>
                    <a:cubicBezTo>
                      <a:pt x="80" y="55"/>
                      <a:pt x="80" y="55"/>
                      <a:pt x="81" y="55"/>
                    </a:cubicBezTo>
                    <a:cubicBezTo>
                      <a:pt x="81" y="56"/>
                      <a:pt x="82" y="56"/>
                      <a:pt x="83" y="56"/>
                    </a:cubicBezTo>
                    <a:cubicBezTo>
                      <a:pt x="84" y="56"/>
                      <a:pt x="84" y="56"/>
                      <a:pt x="84" y="56"/>
                    </a:cubicBezTo>
                    <a:cubicBezTo>
                      <a:pt x="85" y="56"/>
                      <a:pt x="85" y="56"/>
                      <a:pt x="85" y="56"/>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6" y="55"/>
                      <a:pt x="86" y="55"/>
                    </a:cubicBezTo>
                    <a:cubicBezTo>
                      <a:pt x="86" y="55"/>
                      <a:pt x="86" y="55"/>
                      <a:pt x="86" y="55"/>
                    </a:cubicBezTo>
                    <a:cubicBezTo>
                      <a:pt x="85" y="56"/>
                      <a:pt x="85" y="56"/>
                      <a:pt x="85" y="56"/>
                    </a:cubicBezTo>
                    <a:cubicBezTo>
                      <a:pt x="86" y="56"/>
                      <a:pt x="86" y="56"/>
                      <a:pt x="86" y="56"/>
                    </a:cubicBezTo>
                    <a:cubicBezTo>
                      <a:pt x="87" y="56"/>
                      <a:pt x="87" y="56"/>
                      <a:pt x="87" y="56"/>
                    </a:cubicBezTo>
                    <a:cubicBezTo>
                      <a:pt x="87" y="56"/>
                      <a:pt x="87" y="56"/>
                      <a:pt x="87" y="56"/>
                    </a:cubicBezTo>
                    <a:cubicBezTo>
                      <a:pt x="87" y="57"/>
                      <a:pt x="87" y="57"/>
                      <a:pt x="87" y="57"/>
                    </a:cubicBezTo>
                    <a:cubicBezTo>
                      <a:pt x="87" y="59"/>
                      <a:pt x="87" y="59"/>
                      <a:pt x="87" y="59"/>
                    </a:cubicBezTo>
                    <a:cubicBezTo>
                      <a:pt x="87" y="59"/>
                      <a:pt x="87" y="59"/>
                      <a:pt x="87" y="59"/>
                    </a:cubicBezTo>
                    <a:cubicBezTo>
                      <a:pt x="87" y="59"/>
                      <a:pt x="87" y="60"/>
                      <a:pt x="88" y="60"/>
                    </a:cubicBezTo>
                    <a:cubicBezTo>
                      <a:pt x="88" y="60"/>
                      <a:pt x="88" y="60"/>
                      <a:pt x="88" y="60"/>
                    </a:cubicBezTo>
                    <a:cubicBezTo>
                      <a:pt x="88" y="60"/>
                      <a:pt x="88" y="60"/>
                      <a:pt x="88" y="60"/>
                    </a:cubicBezTo>
                    <a:cubicBezTo>
                      <a:pt x="88" y="62"/>
                      <a:pt x="88" y="62"/>
                      <a:pt x="88" y="62"/>
                    </a:cubicBezTo>
                    <a:cubicBezTo>
                      <a:pt x="88" y="62"/>
                      <a:pt x="88" y="62"/>
                      <a:pt x="88" y="62"/>
                    </a:cubicBezTo>
                    <a:cubicBezTo>
                      <a:pt x="88" y="63"/>
                      <a:pt x="88" y="63"/>
                      <a:pt x="88" y="63"/>
                    </a:cubicBezTo>
                    <a:cubicBezTo>
                      <a:pt x="89" y="63"/>
                      <a:pt x="89" y="63"/>
                      <a:pt x="89" y="63"/>
                    </a:cubicBezTo>
                    <a:cubicBezTo>
                      <a:pt x="90" y="63"/>
                      <a:pt x="90" y="63"/>
                      <a:pt x="90" y="63"/>
                    </a:cubicBezTo>
                    <a:cubicBezTo>
                      <a:pt x="90" y="65"/>
                      <a:pt x="90" y="65"/>
                      <a:pt x="90" y="65"/>
                    </a:cubicBezTo>
                    <a:cubicBezTo>
                      <a:pt x="90" y="65"/>
                      <a:pt x="90" y="65"/>
                      <a:pt x="90" y="65"/>
                    </a:cubicBezTo>
                    <a:cubicBezTo>
                      <a:pt x="90" y="66"/>
                      <a:pt x="89" y="66"/>
                      <a:pt x="89" y="66"/>
                    </a:cubicBezTo>
                    <a:cubicBezTo>
                      <a:pt x="88" y="66"/>
                      <a:pt x="88" y="66"/>
                      <a:pt x="88" y="66"/>
                    </a:cubicBezTo>
                    <a:cubicBezTo>
                      <a:pt x="87" y="65"/>
                      <a:pt x="87" y="65"/>
                      <a:pt x="87" y="65"/>
                    </a:cubicBezTo>
                    <a:cubicBezTo>
                      <a:pt x="87" y="67"/>
                      <a:pt x="87" y="67"/>
                      <a:pt x="87" y="67"/>
                    </a:cubicBezTo>
                    <a:cubicBezTo>
                      <a:pt x="87" y="67"/>
                      <a:pt x="86" y="67"/>
                      <a:pt x="86" y="67"/>
                    </a:cubicBezTo>
                    <a:cubicBezTo>
                      <a:pt x="85" y="67"/>
                      <a:pt x="85" y="67"/>
                      <a:pt x="85" y="67"/>
                    </a:cubicBezTo>
                    <a:cubicBezTo>
                      <a:pt x="85" y="66"/>
                      <a:pt x="85" y="66"/>
                      <a:pt x="85" y="66"/>
                    </a:cubicBezTo>
                    <a:cubicBezTo>
                      <a:pt x="84" y="66"/>
                      <a:pt x="83" y="66"/>
                      <a:pt x="83" y="66"/>
                    </a:cubicBezTo>
                    <a:cubicBezTo>
                      <a:pt x="82" y="66"/>
                      <a:pt x="82" y="66"/>
                      <a:pt x="82" y="66"/>
                    </a:cubicBezTo>
                    <a:cubicBezTo>
                      <a:pt x="81" y="66"/>
                      <a:pt x="81" y="66"/>
                      <a:pt x="81" y="66"/>
                    </a:cubicBezTo>
                    <a:cubicBezTo>
                      <a:pt x="80" y="66"/>
                      <a:pt x="80" y="66"/>
                      <a:pt x="80" y="66"/>
                    </a:cubicBezTo>
                    <a:cubicBezTo>
                      <a:pt x="80" y="65"/>
                      <a:pt x="80" y="65"/>
                      <a:pt x="80" y="65"/>
                    </a:cubicBezTo>
                    <a:cubicBezTo>
                      <a:pt x="80" y="64"/>
                      <a:pt x="80" y="64"/>
                      <a:pt x="80" y="64"/>
                    </a:cubicBezTo>
                    <a:cubicBezTo>
                      <a:pt x="79" y="64"/>
                      <a:pt x="79" y="64"/>
                      <a:pt x="79" y="64"/>
                    </a:cubicBezTo>
                    <a:cubicBezTo>
                      <a:pt x="79" y="64"/>
                      <a:pt x="79" y="64"/>
                      <a:pt x="78" y="64"/>
                    </a:cubicBezTo>
                    <a:cubicBezTo>
                      <a:pt x="78" y="63"/>
                      <a:pt x="77" y="63"/>
                      <a:pt x="77" y="63"/>
                    </a:cubicBezTo>
                    <a:cubicBezTo>
                      <a:pt x="76" y="63"/>
                      <a:pt x="76" y="63"/>
                      <a:pt x="76" y="63"/>
                    </a:cubicBezTo>
                    <a:cubicBezTo>
                      <a:pt x="76" y="64"/>
                      <a:pt x="76" y="64"/>
                      <a:pt x="76" y="64"/>
                    </a:cubicBezTo>
                    <a:cubicBezTo>
                      <a:pt x="76" y="65"/>
                      <a:pt x="76" y="66"/>
                      <a:pt x="75" y="67"/>
                    </a:cubicBezTo>
                    <a:cubicBezTo>
                      <a:pt x="75" y="67"/>
                      <a:pt x="75" y="67"/>
                      <a:pt x="74" y="67"/>
                    </a:cubicBezTo>
                    <a:cubicBezTo>
                      <a:pt x="74" y="67"/>
                      <a:pt x="74" y="67"/>
                      <a:pt x="74" y="67"/>
                    </a:cubicBezTo>
                    <a:cubicBezTo>
                      <a:pt x="73" y="67"/>
                      <a:pt x="73" y="67"/>
                      <a:pt x="73" y="67"/>
                    </a:cubicBezTo>
                    <a:cubicBezTo>
                      <a:pt x="73" y="67"/>
                      <a:pt x="73" y="67"/>
                      <a:pt x="73" y="67"/>
                    </a:cubicBezTo>
                    <a:cubicBezTo>
                      <a:pt x="72" y="67"/>
                      <a:pt x="72" y="67"/>
                      <a:pt x="72" y="67"/>
                    </a:cubicBezTo>
                    <a:cubicBezTo>
                      <a:pt x="72" y="66"/>
                      <a:pt x="72" y="66"/>
                      <a:pt x="72" y="66"/>
                    </a:cubicBezTo>
                    <a:cubicBezTo>
                      <a:pt x="71" y="66"/>
                      <a:pt x="71" y="66"/>
                      <a:pt x="71" y="66"/>
                    </a:cubicBezTo>
                    <a:cubicBezTo>
                      <a:pt x="70" y="66"/>
                      <a:pt x="70" y="66"/>
                      <a:pt x="70" y="66"/>
                    </a:cubicBezTo>
                    <a:cubicBezTo>
                      <a:pt x="70" y="66"/>
                      <a:pt x="70" y="66"/>
                      <a:pt x="70" y="66"/>
                    </a:cubicBezTo>
                    <a:cubicBezTo>
                      <a:pt x="69" y="66"/>
                      <a:pt x="69" y="66"/>
                      <a:pt x="69" y="66"/>
                    </a:cubicBezTo>
                    <a:cubicBezTo>
                      <a:pt x="69" y="66"/>
                      <a:pt x="69" y="66"/>
                      <a:pt x="69" y="66"/>
                    </a:cubicBezTo>
                    <a:cubicBezTo>
                      <a:pt x="69" y="65"/>
                      <a:pt x="69" y="65"/>
                      <a:pt x="69" y="65"/>
                    </a:cubicBezTo>
                    <a:cubicBezTo>
                      <a:pt x="69" y="64"/>
                      <a:pt x="69" y="64"/>
                      <a:pt x="69" y="64"/>
                    </a:cubicBezTo>
                    <a:cubicBezTo>
                      <a:pt x="68" y="64"/>
                      <a:pt x="68" y="64"/>
                      <a:pt x="68" y="64"/>
                    </a:cubicBezTo>
                    <a:cubicBezTo>
                      <a:pt x="68" y="64"/>
                      <a:pt x="67" y="64"/>
                      <a:pt x="67" y="64"/>
                    </a:cubicBezTo>
                    <a:cubicBezTo>
                      <a:pt x="67" y="64"/>
                      <a:pt x="67" y="64"/>
                      <a:pt x="67" y="64"/>
                    </a:cubicBezTo>
                    <a:cubicBezTo>
                      <a:pt x="67" y="64"/>
                      <a:pt x="67" y="64"/>
                      <a:pt x="67" y="64"/>
                    </a:cubicBezTo>
                    <a:cubicBezTo>
                      <a:pt x="68" y="63"/>
                      <a:pt x="68" y="63"/>
                      <a:pt x="68" y="63"/>
                    </a:cubicBezTo>
                    <a:cubicBezTo>
                      <a:pt x="66" y="63"/>
                      <a:pt x="66" y="63"/>
                      <a:pt x="66" y="63"/>
                    </a:cubicBezTo>
                    <a:cubicBezTo>
                      <a:pt x="66" y="63"/>
                      <a:pt x="66" y="63"/>
                      <a:pt x="66" y="63"/>
                    </a:cubicBezTo>
                    <a:cubicBezTo>
                      <a:pt x="65" y="63"/>
                      <a:pt x="65" y="63"/>
                      <a:pt x="64" y="63"/>
                    </a:cubicBezTo>
                    <a:cubicBezTo>
                      <a:pt x="63" y="63"/>
                      <a:pt x="63" y="63"/>
                      <a:pt x="63" y="63"/>
                    </a:cubicBezTo>
                    <a:cubicBezTo>
                      <a:pt x="63" y="63"/>
                      <a:pt x="63" y="63"/>
                      <a:pt x="63" y="63"/>
                    </a:cubicBezTo>
                    <a:cubicBezTo>
                      <a:pt x="63" y="62"/>
                      <a:pt x="63" y="62"/>
                      <a:pt x="63" y="62"/>
                    </a:cubicBezTo>
                    <a:cubicBezTo>
                      <a:pt x="63" y="61"/>
                      <a:pt x="63" y="61"/>
                      <a:pt x="63" y="61"/>
                    </a:cubicBezTo>
                    <a:cubicBezTo>
                      <a:pt x="62" y="61"/>
                      <a:pt x="62" y="61"/>
                      <a:pt x="62" y="61"/>
                    </a:cubicBezTo>
                    <a:cubicBezTo>
                      <a:pt x="61" y="61"/>
                      <a:pt x="61" y="61"/>
                      <a:pt x="61" y="61"/>
                    </a:cubicBezTo>
                    <a:cubicBezTo>
                      <a:pt x="61" y="61"/>
                      <a:pt x="60" y="61"/>
                      <a:pt x="60" y="61"/>
                    </a:cubicBezTo>
                    <a:cubicBezTo>
                      <a:pt x="59" y="61"/>
                      <a:pt x="59" y="61"/>
                      <a:pt x="58" y="61"/>
                    </a:cubicBezTo>
                    <a:cubicBezTo>
                      <a:pt x="58" y="61"/>
                      <a:pt x="58" y="61"/>
                      <a:pt x="58" y="61"/>
                    </a:cubicBezTo>
                    <a:cubicBezTo>
                      <a:pt x="57" y="61"/>
                      <a:pt x="57" y="61"/>
                      <a:pt x="57" y="61"/>
                    </a:cubicBezTo>
                    <a:cubicBezTo>
                      <a:pt x="57" y="61"/>
                      <a:pt x="57" y="60"/>
                      <a:pt x="57" y="60"/>
                    </a:cubicBezTo>
                    <a:cubicBezTo>
                      <a:pt x="58" y="59"/>
                      <a:pt x="58" y="59"/>
                      <a:pt x="58" y="59"/>
                    </a:cubicBezTo>
                    <a:cubicBezTo>
                      <a:pt x="56" y="58"/>
                      <a:pt x="56" y="58"/>
                      <a:pt x="56" y="58"/>
                    </a:cubicBezTo>
                    <a:cubicBezTo>
                      <a:pt x="56" y="58"/>
                      <a:pt x="56" y="58"/>
                      <a:pt x="56" y="58"/>
                    </a:cubicBezTo>
                    <a:cubicBezTo>
                      <a:pt x="56" y="58"/>
                      <a:pt x="56" y="58"/>
                      <a:pt x="56" y="58"/>
                    </a:cubicBezTo>
                    <a:cubicBezTo>
                      <a:pt x="56" y="58"/>
                      <a:pt x="56" y="58"/>
                      <a:pt x="56" y="58"/>
                    </a:cubicBezTo>
                    <a:cubicBezTo>
                      <a:pt x="56" y="56"/>
                      <a:pt x="56" y="56"/>
                      <a:pt x="56" y="56"/>
                    </a:cubicBezTo>
                    <a:cubicBezTo>
                      <a:pt x="55" y="56"/>
                      <a:pt x="55" y="56"/>
                      <a:pt x="55" y="56"/>
                    </a:cubicBezTo>
                    <a:cubicBezTo>
                      <a:pt x="55" y="56"/>
                      <a:pt x="55" y="56"/>
                      <a:pt x="55" y="56"/>
                    </a:cubicBezTo>
                    <a:cubicBezTo>
                      <a:pt x="54" y="56"/>
                      <a:pt x="54" y="56"/>
                      <a:pt x="54" y="56"/>
                    </a:cubicBezTo>
                    <a:cubicBezTo>
                      <a:pt x="54" y="55"/>
                      <a:pt x="54" y="55"/>
                      <a:pt x="54" y="55"/>
                    </a:cubicBezTo>
                    <a:cubicBezTo>
                      <a:pt x="55" y="55"/>
                      <a:pt x="55" y="54"/>
                      <a:pt x="54" y="54"/>
                    </a:cubicBezTo>
                    <a:cubicBezTo>
                      <a:pt x="54" y="53"/>
                      <a:pt x="53" y="53"/>
                      <a:pt x="52" y="53"/>
                    </a:cubicBezTo>
                    <a:cubicBezTo>
                      <a:pt x="52" y="53"/>
                      <a:pt x="52" y="53"/>
                      <a:pt x="52" y="53"/>
                    </a:cubicBezTo>
                    <a:cubicBezTo>
                      <a:pt x="52" y="52"/>
                      <a:pt x="52" y="52"/>
                      <a:pt x="52" y="52"/>
                    </a:cubicBezTo>
                    <a:cubicBezTo>
                      <a:pt x="52" y="51"/>
                      <a:pt x="52" y="51"/>
                      <a:pt x="52" y="51"/>
                    </a:cubicBezTo>
                    <a:cubicBezTo>
                      <a:pt x="51" y="51"/>
                      <a:pt x="51" y="51"/>
                      <a:pt x="51" y="51"/>
                    </a:cubicBezTo>
                    <a:cubicBezTo>
                      <a:pt x="49" y="51"/>
                      <a:pt x="48" y="52"/>
                      <a:pt x="48" y="53"/>
                    </a:cubicBezTo>
                    <a:cubicBezTo>
                      <a:pt x="47" y="54"/>
                      <a:pt x="47" y="54"/>
                      <a:pt x="46" y="54"/>
                    </a:cubicBezTo>
                    <a:cubicBezTo>
                      <a:pt x="46" y="54"/>
                      <a:pt x="46" y="54"/>
                      <a:pt x="46" y="54"/>
                    </a:cubicBezTo>
                    <a:cubicBezTo>
                      <a:pt x="46" y="54"/>
                      <a:pt x="45" y="54"/>
                      <a:pt x="44" y="54"/>
                    </a:cubicBezTo>
                    <a:cubicBezTo>
                      <a:pt x="44" y="53"/>
                      <a:pt x="43" y="53"/>
                      <a:pt x="43" y="53"/>
                    </a:cubicBezTo>
                    <a:cubicBezTo>
                      <a:pt x="41" y="53"/>
                      <a:pt x="40" y="53"/>
                      <a:pt x="39" y="53"/>
                    </a:cubicBezTo>
                    <a:cubicBezTo>
                      <a:pt x="39" y="53"/>
                      <a:pt x="38" y="53"/>
                      <a:pt x="38" y="53"/>
                    </a:cubicBezTo>
                    <a:cubicBezTo>
                      <a:pt x="37" y="53"/>
                      <a:pt x="37" y="53"/>
                      <a:pt x="36" y="53"/>
                    </a:cubicBezTo>
                    <a:cubicBezTo>
                      <a:pt x="35" y="53"/>
                      <a:pt x="35" y="53"/>
                      <a:pt x="35" y="53"/>
                    </a:cubicBezTo>
                    <a:cubicBezTo>
                      <a:pt x="35" y="54"/>
                      <a:pt x="35" y="54"/>
                      <a:pt x="35" y="54"/>
                    </a:cubicBezTo>
                    <a:cubicBezTo>
                      <a:pt x="35" y="54"/>
                      <a:pt x="35" y="54"/>
                      <a:pt x="35" y="54"/>
                    </a:cubicBezTo>
                    <a:cubicBezTo>
                      <a:pt x="35" y="54"/>
                      <a:pt x="35" y="54"/>
                      <a:pt x="34" y="54"/>
                    </a:cubicBezTo>
                    <a:cubicBezTo>
                      <a:pt x="34" y="54"/>
                      <a:pt x="34" y="54"/>
                      <a:pt x="34" y="54"/>
                    </a:cubicBezTo>
                    <a:cubicBezTo>
                      <a:pt x="33" y="54"/>
                      <a:pt x="33" y="54"/>
                      <a:pt x="33" y="54"/>
                    </a:cubicBezTo>
                    <a:cubicBezTo>
                      <a:pt x="32" y="54"/>
                      <a:pt x="32" y="54"/>
                      <a:pt x="32" y="54"/>
                    </a:cubicBezTo>
                    <a:cubicBezTo>
                      <a:pt x="32" y="55"/>
                      <a:pt x="32" y="55"/>
                      <a:pt x="32" y="55"/>
                    </a:cubicBezTo>
                    <a:cubicBezTo>
                      <a:pt x="32" y="56"/>
                      <a:pt x="32" y="56"/>
                      <a:pt x="32" y="56"/>
                    </a:cubicBezTo>
                    <a:cubicBezTo>
                      <a:pt x="32" y="56"/>
                      <a:pt x="32" y="56"/>
                      <a:pt x="31" y="56"/>
                    </a:cubicBezTo>
                    <a:cubicBezTo>
                      <a:pt x="31" y="56"/>
                      <a:pt x="30" y="56"/>
                      <a:pt x="30" y="56"/>
                    </a:cubicBezTo>
                    <a:cubicBezTo>
                      <a:pt x="29" y="56"/>
                      <a:pt x="29" y="56"/>
                      <a:pt x="29" y="56"/>
                    </a:cubicBezTo>
                    <a:cubicBezTo>
                      <a:pt x="29" y="55"/>
                      <a:pt x="28" y="55"/>
                      <a:pt x="27" y="55"/>
                    </a:cubicBezTo>
                    <a:cubicBezTo>
                      <a:pt x="27" y="55"/>
                      <a:pt x="27" y="55"/>
                      <a:pt x="26" y="56"/>
                    </a:cubicBezTo>
                    <a:cubicBezTo>
                      <a:pt x="26" y="56"/>
                      <a:pt x="26" y="56"/>
                      <a:pt x="26" y="56"/>
                    </a:cubicBezTo>
                    <a:cubicBezTo>
                      <a:pt x="26" y="57"/>
                      <a:pt x="26" y="57"/>
                      <a:pt x="26" y="57"/>
                    </a:cubicBezTo>
                    <a:cubicBezTo>
                      <a:pt x="26" y="56"/>
                      <a:pt x="26" y="56"/>
                      <a:pt x="26" y="56"/>
                    </a:cubicBezTo>
                    <a:cubicBezTo>
                      <a:pt x="26" y="56"/>
                      <a:pt x="25" y="56"/>
                      <a:pt x="24" y="57"/>
                    </a:cubicBezTo>
                    <a:cubicBezTo>
                      <a:pt x="24" y="57"/>
                      <a:pt x="24" y="57"/>
                      <a:pt x="24" y="58"/>
                    </a:cubicBezTo>
                    <a:cubicBezTo>
                      <a:pt x="24" y="58"/>
                      <a:pt x="24" y="58"/>
                      <a:pt x="24" y="58"/>
                    </a:cubicBezTo>
                    <a:cubicBezTo>
                      <a:pt x="24" y="58"/>
                      <a:pt x="24" y="58"/>
                      <a:pt x="24" y="58"/>
                    </a:cubicBezTo>
                    <a:cubicBezTo>
                      <a:pt x="23" y="60"/>
                      <a:pt x="22" y="60"/>
                      <a:pt x="21" y="60"/>
                    </a:cubicBezTo>
                    <a:cubicBezTo>
                      <a:pt x="20" y="60"/>
                      <a:pt x="20" y="60"/>
                      <a:pt x="20" y="61"/>
                    </a:cubicBezTo>
                    <a:cubicBezTo>
                      <a:pt x="20" y="61"/>
                      <a:pt x="20" y="61"/>
                      <a:pt x="20" y="61"/>
                    </a:cubicBezTo>
                    <a:cubicBezTo>
                      <a:pt x="19" y="61"/>
                      <a:pt x="19" y="61"/>
                      <a:pt x="19" y="61"/>
                    </a:cubicBezTo>
                    <a:cubicBezTo>
                      <a:pt x="19" y="61"/>
                      <a:pt x="19" y="61"/>
                      <a:pt x="19" y="61"/>
                    </a:cubicBezTo>
                    <a:cubicBezTo>
                      <a:pt x="19" y="61"/>
                      <a:pt x="19" y="61"/>
                      <a:pt x="19" y="61"/>
                    </a:cubicBezTo>
                    <a:cubicBezTo>
                      <a:pt x="18" y="61"/>
                      <a:pt x="18" y="61"/>
                      <a:pt x="18" y="61"/>
                    </a:cubicBezTo>
                    <a:cubicBezTo>
                      <a:pt x="17" y="62"/>
                      <a:pt x="17" y="64"/>
                      <a:pt x="17" y="65"/>
                    </a:cubicBezTo>
                    <a:cubicBezTo>
                      <a:pt x="17" y="65"/>
                      <a:pt x="17" y="65"/>
                      <a:pt x="17" y="65"/>
                    </a:cubicBezTo>
                    <a:cubicBezTo>
                      <a:pt x="17" y="66"/>
                      <a:pt x="16" y="67"/>
                      <a:pt x="16" y="67"/>
                    </a:cubicBezTo>
                    <a:cubicBezTo>
                      <a:pt x="15" y="67"/>
                      <a:pt x="15" y="67"/>
                      <a:pt x="15" y="67"/>
                    </a:cubicBezTo>
                    <a:cubicBezTo>
                      <a:pt x="15" y="68"/>
                      <a:pt x="15" y="68"/>
                      <a:pt x="15" y="68"/>
                    </a:cubicBezTo>
                    <a:cubicBezTo>
                      <a:pt x="16" y="70"/>
                      <a:pt x="16" y="71"/>
                      <a:pt x="15" y="71"/>
                    </a:cubicBezTo>
                    <a:cubicBezTo>
                      <a:pt x="15" y="72"/>
                      <a:pt x="14" y="72"/>
                      <a:pt x="14" y="72"/>
                    </a:cubicBezTo>
                    <a:cubicBezTo>
                      <a:pt x="13" y="72"/>
                      <a:pt x="13" y="72"/>
                      <a:pt x="13" y="72"/>
                    </a:cubicBezTo>
                    <a:cubicBezTo>
                      <a:pt x="13" y="72"/>
                      <a:pt x="13" y="72"/>
                      <a:pt x="13" y="72"/>
                    </a:cubicBezTo>
                    <a:cubicBezTo>
                      <a:pt x="12" y="71"/>
                      <a:pt x="12" y="71"/>
                      <a:pt x="12" y="71"/>
                    </a:cubicBezTo>
                    <a:cubicBezTo>
                      <a:pt x="11" y="71"/>
                      <a:pt x="11" y="72"/>
                      <a:pt x="11" y="72"/>
                    </a:cubicBezTo>
                    <a:cubicBezTo>
                      <a:pt x="11" y="73"/>
                      <a:pt x="11" y="73"/>
                      <a:pt x="11" y="73"/>
                    </a:cubicBezTo>
                    <a:cubicBezTo>
                      <a:pt x="10" y="73"/>
                      <a:pt x="10" y="73"/>
                      <a:pt x="10" y="73"/>
                    </a:cubicBezTo>
                    <a:cubicBezTo>
                      <a:pt x="10" y="73"/>
                      <a:pt x="10" y="73"/>
                      <a:pt x="10" y="73"/>
                    </a:cubicBezTo>
                    <a:cubicBezTo>
                      <a:pt x="10" y="73"/>
                      <a:pt x="10" y="73"/>
                      <a:pt x="10" y="73"/>
                    </a:cubicBezTo>
                    <a:cubicBezTo>
                      <a:pt x="9" y="73"/>
                      <a:pt x="9" y="73"/>
                      <a:pt x="9" y="73"/>
                    </a:cubicBezTo>
                    <a:cubicBezTo>
                      <a:pt x="9" y="73"/>
                      <a:pt x="8" y="73"/>
                      <a:pt x="8" y="73"/>
                    </a:cubicBezTo>
                    <a:cubicBezTo>
                      <a:pt x="8" y="74"/>
                      <a:pt x="8" y="74"/>
                      <a:pt x="8" y="74"/>
                    </a:cubicBezTo>
                    <a:cubicBezTo>
                      <a:pt x="7" y="75"/>
                      <a:pt x="7" y="77"/>
                      <a:pt x="7" y="78"/>
                    </a:cubicBezTo>
                    <a:cubicBezTo>
                      <a:pt x="7" y="79"/>
                      <a:pt x="7" y="79"/>
                      <a:pt x="7" y="79"/>
                    </a:cubicBezTo>
                    <a:cubicBezTo>
                      <a:pt x="6" y="79"/>
                      <a:pt x="6" y="80"/>
                      <a:pt x="6" y="80"/>
                    </a:cubicBezTo>
                    <a:cubicBezTo>
                      <a:pt x="6" y="80"/>
                      <a:pt x="6" y="80"/>
                      <a:pt x="6" y="80"/>
                    </a:cubicBezTo>
                    <a:cubicBezTo>
                      <a:pt x="5" y="80"/>
                      <a:pt x="5" y="80"/>
                      <a:pt x="5" y="80"/>
                    </a:cubicBezTo>
                    <a:cubicBezTo>
                      <a:pt x="5" y="83"/>
                      <a:pt x="5" y="83"/>
                      <a:pt x="5" y="83"/>
                    </a:cubicBezTo>
                    <a:cubicBezTo>
                      <a:pt x="5" y="84"/>
                      <a:pt x="5" y="85"/>
                      <a:pt x="4" y="85"/>
                    </a:cubicBezTo>
                    <a:cubicBezTo>
                      <a:pt x="3" y="86"/>
                      <a:pt x="3" y="86"/>
                      <a:pt x="3" y="86"/>
                    </a:cubicBezTo>
                    <a:cubicBezTo>
                      <a:pt x="2" y="86"/>
                      <a:pt x="2" y="86"/>
                      <a:pt x="2" y="86"/>
                    </a:cubicBezTo>
                    <a:cubicBezTo>
                      <a:pt x="2" y="87"/>
                      <a:pt x="2" y="87"/>
                      <a:pt x="2" y="87"/>
                    </a:cubicBezTo>
                    <a:cubicBezTo>
                      <a:pt x="2" y="87"/>
                      <a:pt x="2" y="88"/>
                      <a:pt x="2" y="88"/>
                    </a:cubicBezTo>
                    <a:cubicBezTo>
                      <a:pt x="2" y="89"/>
                      <a:pt x="2" y="89"/>
                      <a:pt x="1" y="90"/>
                    </a:cubicBezTo>
                    <a:cubicBezTo>
                      <a:pt x="1" y="90"/>
                      <a:pt x="1" y="90"/>
                      <a:pt x="0" y="90"/>
                    </a:cubicBezTo>
                    <a:cubicBezTo>
                      <a:pt x="0" y="90"/>
                      <a:pt x="0" y="90"/>
                      <a:pt x="0" y="90"/>
                    </a:cubicBezTo>
                    <a:cubicBezTo>
                      <a:pt x="0" y="93"/>
                      <a:pt x="0" y="93"/>
                      <a:pt x="0" y="93"/>
                    </a:cubicBezTo>
                    <a:cubicBezTo>
                      <a:pt x="0" y="94"/>
                      <a:pt x="0" y="95"/>
                      <a:pt x="0" y="96"/>
                    </a:cubicBezTo>
                    <a:cubicBezTo>
                      <a:pt x="1" y="96"/>
                      <a:pt x="1" y="96"/>
                      <a:pt x="1" y="96"/>
                    </a:cubicBezTo>
                    <a:cubicBezTo>
                      <a:pt x="1" y="97"/>
                      <a:pt x="1" y="97"/>
                      <a:pt x="1" y="97"/>
                    </a:cubicBezTo>
                    <a:cubicBezTo>
                      <a:pt x="1" y="97"/>
                      <a:pt x="1" y="98"/>
                      <a:pt x="2" y="98"/>
                    </a:cubicBezTo>
                    <a:cubicBezTo>
                      <a:pt x="2" y="98"/>
                      <a:pt x="2" y="98"/>
                      <a:pt x="2" y="98"/>
                    </a:cubicBezTo>
                    <a:cubicBezTo>
                      <a:pt x="2" y="98"/>
                      <a:pt x="2" y="98"/>
                      <a:pt x="2" y="98"/>
                    </a:cubicBezTo>
                    <a:cubicBezTo>
                      <a:pt x="2" y="99"/>
                      <a:pt x="2" y="99"/>
                      <a:pt x="2" y="99"/>
                    </a:cubicBezTo>
                    <a:cubicBezTo>
                      <a:pt x="2" y="99"/>
                      <a:pt x="2" y="99"/>
                      <a:pt x="2" y="99"/>
                    </a:cubicBezTo>
                    <a:cubicBezTo>
                      <a:pt x="2" y="100"/>
                      <a:pt x="3" y="100"/>
                      <a:pt x="4" y="101"/>
                    </a:cubicBezTo>
                    <a:cubicBezTo>
                      <a:pt x="4" y="101"/>
                      <a:pt x="4" y="101"/>
                      <a:pt x="4" y="101"/>
                    </a:cubicBezTo>
                    <a:cubicBezTo>
                      <a:pt x="4" y="101"/>
                      <a:pt x="4" y="101"/>
                      <a:pt x="4" y="101"/>
                    </a:cubicBezTo>
                    <a:cubicBezTo>
                      <a:pt x="4" y="101"/>
                      <a:pt x="4" y="102"/>
                      <a:pt x="4" y="102"/>
                    </a:cubicBezTo>
                    <a:cubicBezTo>
                      <a:pt x="4" y="103"/>
                      <a:pt x="4" y="103"/>
                      <a:pt x="4" y="103"/>
                    </a:cubicBezTo>
                    <a:cubicBezTo>
                      <a:pt x="4" y="104"/>
                      <a:pt x="4" y="105"/>
                      <a:pt x="3" y="106"/>
                    </a:cubicBezTo>
                    <a:cubicBezTo>
                      <a:pt x="3" y="106"/>
                      <a:pt x="3" y="107"/>
                      <a:pt x="2" y="107"/>
                    </a:cubicBezTo>
                    <a:cubicBezTo>
                      <a:pt x="2" y="108"/>
                      <a:pt x="1" y="108"/>
                      <a:pt x="1" y="109"/>
                    </a:cubicBezTo>
                    <a:cubicBezTo>
                      <a:pt x="0" y="110"/>
                      <a:pt x="0" y="110"/>
                      <a:pt x="0" y="110"/>
                    </a:cubicBezTo>
                    <a:cubicBezTo>
                      <a:pt x="2" y="111"/>
                      <a:pt x="2" y="111"/>
                      <a:pt x="2" y="111"/>
                    </a:cubicBezTo>
                    <a:cubicBezTo>
                      <a:pt x="2" y="111"/>
                      <a:pt x="2" y="111"/>
                      <a:pt x="2" y="111"/>
                    </a:cubicBezTo>
                    <a:cubicBezTo>
                      <a:pt x="2" y="111"/>
                      <a:pt x="2" y="111"/>
                      <a:pt x="2" y="111"/>
                    </a:cubicBezTo>
                    <a:cubicBezTo>
                      <a:pt x="2" y="112"/>
                      <a:pt x="2" y="112"/>
                      <a:pt x="2" y="112"/>
                    </a:cubicBezTo>
                    <a:cubicBezTo>
                      <a:pt x="2" y="112"/>
                      <a:pt x="2" y="112"/>
                      <a:pt x="2" y="112"/>
                    </a:cubicBezTo>
                    <a:cubicBezTo>
                      <a:pt x="2" y="112"/>
                      <a:pt x="2" y="113"/>
                      <a:pt x="3" y="113"/>
                    </a:cubicBezTo>
                    <a:cubicBezTo>
                      <a:pt x="4" y="114"/>
                      <a:pt x="4" y="114"/>
                      <a:pt x="4" y="114"/>
                    </a:cubicBezTo>
                    <a:cubicBezTo>
                      <a:pt x="4" y="114"/>
                      <a:pt x="4" y="115"/>
                      <a:pt x="5" y="116"/>
                    </a:cubicBezTo>
                    <a:cubicBezTo>
                      <a:pt x="5" y="116"/>
                      <a:pt x="5" y="116"/>
                      <a:pt x="5" y="116"/>
                    </a:cubicBezTo>
                    <a:cubicBezTo>
                      <a:pt x="5" y="117"/>
                      <a:pt x="5" y="117"/>
                      <a:pt x="6" y="118"/>
                    </a:cubicBezTo>
                    <a:cubicBezTo>
                      <a:pt x="6" y="118"/>
                      <a:pt x="7" y="118"/>
                      <a:pt x="7" y="118"/>
                    </a:cubicBezTo>
                    <a:cubicBezTo>
                      <a:pt x="7" y="119"/>
                      <a:pt x="7" y="119"/>
                      <a:pt x="7" y="119"/>
                    </a:cubicBezTo>
                    <a:cubicBezTo>
                      <a:pt x="8" y="119"/>
                      <a:pt x="9" y="120"/>
                      <a:pt x="9" y="120"/>
                    </a:cubicBezTo>
                    <a:cubicBezTo>
                      <a:pt x="11" y="121"/>
                      <a:pt x="11" y="123"/>
                      <a:pt x="11" y="125"/>
                    </a:cubicBezTo>
                    <a:cubicBezTo>
                      <a:pt x="11" y="125"/>
                      <a:pt x="11" y="125"/>
                      <a:pt x="11" y="125"/>
                    </a:cubicBezTo>
                    <a:cubicBezTo>
                      <a:pt x="11" y="126"/>
                      <a:pt x="11" y="129"/>
                      <a:pt x="13" y="129"/>
                    </a:cubicBezTo>
                    <a:cubicBezTo>
                      <a:pt x="13" y="129"/>
                      <a:pt x="13" y="129"/>
                      <a:pt x="13" y="129"/>
                    </a:cubicBezTo>
                    <a:cubicBezTo>
                      <a:pt x="14" y="129"/>
                      <a:pt x="14" y="129"/>
                      <a:pt x="14" y="129"/>
                    </a:cubicBezTo>
                    <a:cubicBezTo>
                      <a:pt x="14" y="129"/>
                      <a:pt x="14" y="129"/>
                      <a:pt x="14" y="129"/>
                    </a:cubicBezTo>
                    <a:cubicBezTo>
                      <a:pt x="14" y="131"/>
                      <a:pt x="14" y="131"/>
                      <a:pt x="14" y="131"/>
                    </a:cubicBezTo>
                    <a:cubicBezTo>
                      <a:pt x="15" y="131"/>
                      <a:pt x="15" y="131"/>
                      <a:pt x="15" y="131"/>
                    </a:cubicBezTo>
                    <a:cubicBezTo>
                      <a:pt x="16" y="131"/>
                      <a:pt x="16" y="131"/>
                      <a:pt x="16" y="131"/>
                    </a:cubicBezTo>
                    <a:cubicBezTo>
                      <a:pt x="18" y="131"/>
                      <a:pt x="18" y="131"/>
                      <a:pt x="18" y="131"/>
                    </a:cubicBezTo>
                    <a:cubicBezTo>
                      <a:pt x="18" y="131"/>
                      <a:pt x="18" y="132"/>
                      <a:pt x="20" y="132"/>
                    </a:cubicBezTo>
                    <a:cubicBezTo>
                      <a:pt x="20" y="132"/>
                      <a:pt x="20" y="132"/>
                      <a:pt x="20" y="132"/>
                    </a:cubicBezTo>
                    <a:cubicBezTo>
                      <a:pt x="20" y="132"/>
                      <a:pt x="20" y="132"/>
                      <a:pt x="20" y="132"/>
                    </a:cubicBezTo>
                    <a:cubicBezTo>
                      <a:pt x="21" y="132"/>
                      <a:pt x="21" y="132"/>
                      <a:pt x="21" y="132"/>
                    </a:cubicBezTo>
                    <a:cubicBezTo>
                      <a:pt x="21" y="132"/>
                      <a:pt x="21" y="132"/>
                      <a:pt x="21" y="132"/>
                    </a:cubicBezTo>
                    <a:cubicBezTo>
                      <a:pt x="21" y="132"/>
                      <a:pt x="21" y="132"/>
                      <a:pt x="21" y="132"/>
                    </a:cubicBezTo>
                    <a:cubicBezTo>
                      <a:pt x="21" y="133"/>
                      <a:pt x="21" y="134"/>
                      <a:pt x="22" y="134"/>
                    </a:cubicBezTo>
                    <a:cubicBezTo>
                      <a:pt x="22" y="134"/>
                      <a:pt x="22" y="134"/>
                      <a:pt x="22" y="134"/>
                    </a:cubicBezTo>
                    <a:cubicBezTo>
                      <a:pt x="22" y="135"/>
                      <a:pt x="23" y="136"/>
                      <a:pt x="24" y="136"/>
                    </a:cubicBezTo>
                    <a:cubicBezTo>
                      <a:pt x="25" y="136"/>
                      <a:pt x="26" y="137"/>
                      <a:pt x="26" y="137"/>
                    </a:cubicBezTo>
                    <a:cubicBezTo>
                      <a:pt x="27" y="138"/>
                      <a:pt x="27" y="138"/>
                      <a:pt x="27" y="138"/>
                    </a:cubicBezTo>
                    <a:cubicBezTo>
                      <a:pt x="27" y="138"/>
                      <a:pt x="27" y="138"/>
                      <a:pt x="27" y="138"/>
                    </a:cubicBezTo>
                    <a:cubicBezTo>
                      <a:pt x="27" y="139"/>
                      <a:pt x="28" y="139"/>
                      <a:pt x="28" y="139"/>
                    </a:cubicBezTo>
                    <a:cubicBezTo>
                      <a:pt x="30" y="139"/>
                      <a:pt x="30" y="139"/>
                      <a:pt x="30" y="139"/>
                    </a:cubicBezTo>
                    <a:cubicBezTo>
                      <a:pt x="30" y="138"/>
                      <a:pt x="30" y="138"/>
                      <a:pt x="30" y="138"/>
                    </a:cubicBezTo>
                    <a:cubicBezTo>
                      <a:pt x="30" y="138"/>
                      <a:pt x="30" y="138"/>
                      <a:pt x="30" y="138"/>
                    </a:cubicBezTo>
                    <a:cubicBezTo>
                      <a:pt x="31" y="138"/>
                      <a:pt x="31" y="138"/>
                      <a:pt x="32" y="138"/>
                    </a:cubicBezTo>
                    <a:cubicBezTo>
                      <a:pt x="33" y="138"/>
                      <a:pt x="33" y="138"/>
                      <a:pt x="33" y="138"/>
                    </a:cubicBezTo>
                    <a:cubicBezTo>
                      <a:pt x="33" y="137"/>
                      <a:pt x="33" y="137"/>
                      <a:pt x="33" y="137"/>
                    </a:cubicBezTo>
                    <a:cubicBezTo>
                      <a:pt x="33" y="137"/>
                      <a:pt x="33" y="137"/>
                      <a:pt x="33" y="137"/>
                    </a:cubicBezTo>
                    <a:cubicBezTo>
                      <a:pt x="33" y="137"/>
                      <a:pt x="34" y="136"/>
                      <a:pt x="34" y="136"/>
                    </a:cubicBezTo>
                    <a:cubicBezTo>
                      <a:pt x="34" y="136"/>
                      <a:pt x="35" y="137"/>
                      <a:pt x="35" y="137"/>
                    </a:cubicBezTo>
                    <a:cubicBezTo>
                      <a:pt x="35" y="137"/>
                      <a:pt x="35" y="137"/>
                      <a:pt x="35" y="137"/>
                    </a:cubicBezTo>
                    <a:cubicBezTo>
                      <a:pt x="35" y="137"/>
                      <a:pt x="36" y="138"/>
                      <a:pt x="37" y="138"/>
                    </a:cubicBezTo>
                    <a:cubicBezTo>
                      <a:pt x="38" y="138"/>
                      <a:pt x="38" y="138"/>
                      <a:pt x="38" y="138"/>
                    </a:cubicBezTo>
                    <a:cubicBezTo>
                      <a:pt x="38" y="138"/>
                      <a:pt x="38" y="138"/>
                      <a:pt x="38" y="138"/>
                    </a:cubicBezTo>
                    <a:cubicBezTo>
                      <a:pt x="38" y="138"/>
                      <a:pt x="38" y="138"/>
                      <a:pt x="38" y="138"/>
                    </a:cubicBezTo>
                    <a:cubicBezTo>
                      <a:pt x="39" y="138"/>
                      <a:pt x="39" y="138"/>
                      <a:pt x="39" y="139"/>
                    </a:cubicBezTo>
                    <a:cubicBezTo>
                      <a:pt x="40" y="139"/>
                      <a:pt x="41" y="139"/>
                      <a:pt x="42" y="139"/>
                    </a:cubicBezTo>
                    <a:cubicBezTo>
                      <a:pt x="42" y="139"/>
                      <a:pt x="42" y="139"/>
                      <a:pt x="42" y="139"/>
                    </a:cubicBezTo>
                    <a:cubicBezTo>
                      <a:pt x="43" y="139"/>
                      <a:pt x="43" y="139"/>
                      <a:pt x="43" y="139"/>
                    </a:cubicBezTo>
                    <a:cubicBezTo>
                      <a:pt x="43" y="139"/>
                      <a:pt x="43" y="139"/>
                      <a:pt x="43" y="139"/>
                    </a:cubicBezTo>
                    <a:cubicBezTo>
                      <a:pt x="44" y="139"/>
                      <a:pt x="44" y="139"/>
                      <a:pt x="44" y="139"/>
                    </a:cubicBezTo>
                    <a:cubicBezTo>
                      <a:pt x="46" y="139"/>
                      <a:pt x="46" y="139"/>
                      <a:pt x="46" y="138"/>
                    </a:cubicBezTo>
                    <a:cubicBezTo>
                      <a:pt x="46" y="138"/>
                      <a:pt x="46" y="138"/>
                      <a:pt x="46" y="138"/>
                    </a:cubicBezTo>
                    <a:cubicBezTo>
                      <a:pt x="46" y="138"/>
                      <a:pt x="46" y="138"/>
                      <a:pt x="46" y="138"/>
                    </a:cubicBezTo>
                    <a:cubicBezTo>
                      <a:pt x="46" y="138"/>
                      <a:pt x="46" y="138"/>
                      <a:pt x="46" y="138"/>
                    </a:cubicBezTo>
                    <a:cubicBezTo>
                      <a:pt x="47" y="138"/>
                      <a:pt x="47" y="138"/>
                      <a:pt x="47" y="138"/>
                    </a:cubicBezTo>
                    <a:cubicBezTo>
                      <a:pt x="47" y="137"/>
                      <a:pt x="47" y="137"/>
                      <a:pt x="47" y="137"/>
                    </a:cubicBezTo>
                    <a:cubicBezTo>
                      <a:pt x="47" y="136"/>
                      <a:pt x="47" y="136"/>
                      <a:pt x="48" y="135"/>
                    </a:cubicBezTo>
                    <a:cubicBezTo>
                      <a:pt x="48" y="134"/>
                      <a:pt x="48" y="134"/>
                      <a:pt x="49" y="134"/>
                    </a:cubicBezTo>
                    <a:cubicBezTo>
                      <a:pt x="49" y="134"/>
                      <a:pt x="49" y="133"/>
                      <a:pt x="50" y="133"/>
                    </a:cubicBezTo>
                    <a:cubicBezTo>
                      <a:pt x="50" y="133"/>
                      <a:pt x="50" y="133"/>
                      <a:pt x="50" y="133"/>
                    </a:cubicBezTo>
                    <a:cubicBezTo>
                      <a:pt x="51" y="133"/>
                      <a:pt x="51" y="133"/>
                      <a:pt x="51" y="133"/>
                    </a:cubicBezTo>
                    <a:cubicBezTo>
                      <a:pt x="54" y="133"/>
                      <a:pt x="54" y="133"/>
                      <a:pt x="54" y="133"/>
                    </a:cubicBezTo>
                    <a:cubicBezTo>
                      <a:pt x="55" y="133"/>
                      <a:pt x="56" y="134"/>
                      <a:pt x="57" y="135"/>
                    </a:cubicBezTo>
                    <a:cubicBezTo>
                      <a:pt x="57" y="136"/>
                      <a:pt x="57" y="136"/>
                      <a:pt x="58" y="136"/>
                    </a:cubicBezTo>
                    <a:cubicBezTo>
                      <a:pt x="59" y="136"/>
                      <a:pt x="59" y="136"/>
                      <a:pt x="59" y="136"/>
                    </a:cubicBezTo>
                    <a:cubicBezTo>
                      <a:pt x="60" y="136"/>
                      <a:pt x="60" y="136"/>
                      <a:pt x="60" y="136"/>
                    </a:cubicBezTo>
                    <a:cubicBezTo>
                      <a:pt x="60" y="136"/>
                      <a:pt x="60" y="136"/>
                      <a:pt x="60" y="136"/>
                    </a:cubicBezTo>
                    <a:cubicBezTo>
                      <a:pt x="60" y="137"/>
                      <a:pt x="60" y="137"/>
                      <a:pt x="60" y="137"/>
                    </a:cubicBezTo>
                    <a:cubicBezTo>
                      <a:pt x="60" y="138"/>
                      <a:pt x="60" y="138"/>
                      <a:pt x="60" y="138"/>
                    </a:cubicBezTo>
                    <a:cubicBezTo>
                      <a:pt x="61" y="138"/>
                      <a:pt x="61" y="138"/>
                      <a:pt x="61" y="138"/>
                    </a:cubicBezTo>
                    <a:cubicBezTo>
                      <a:pt x="61" y="138"/>
                      <a:pt x="61" y="138"/>
                      <a:pt x="61" y="138"/>
                    </a:cubicBezTo>
                    <a:cubicBezTo>
                      <a:pt x="62" y="138"/>
                      <a:pt x="62" y="138"/>
                      <a:pt x="63" y="138"/>
                    </a:cubicBezTo>
                    <a:cubicBezTo>
                      <a:pt x="64" y="138"/>
                      <a:pt x="64" y="138"/>
                      <a:pt x="64" y="138"/>
                    </a:cubicBezTo>
                    <a:cubicBezTo>
                      <a:pt x="64" y="138"/>
                      <a:pt x="64" y="138"/>
                      <a:pt x="64" y="138"/>
                    </a:cubicBezTo>
                    <a:cubicBezTo>
                      <a:pt x="64" y="139"/>
                      <a:pt x="64" y="139"/>
                      <a:pt x="64" y="139"/>
                    </a:cubicBezTo>
                    <a:cubicBezTo>
                      <a:pt x="65" y="139"/>
                      <a:pt x="65" y="139"/>
                      <a:pt x="65" y="139"/>
                    </a:cubicBezTo>
                    <a:cubicBezTo>
                      <a:pt x="66" y="139"/>
                      <a:pt x="66" y="139"/>
                      <a:pt x="67" y="140"/>
                    </a:cubicBezTo>
                    <a:cubicBezTo>
                      <a:pt x="67" y="140"/>
                      <a:pt x="68" y="140"/>
                      <a:pt x="68" y="141"/>
                    </a:cubicBezTo>
                    <a:cubicBezTo>
                      <a:pt x="69" y="141"/>
                      <a:pt x="70" y="143"/>
                      <a:pt x="70" y="144"/>
                    </a:cubicBezTo>
                    <a:cubicBezTo>
                      <a:pt x="70" y="145"/>
                      <a:pt x="70" y="145"/>
                      <a:pt x="69" y="146"/>
                    </a:cubicBezTo>
                    <a:cubicBezTo>
                      <a:pt x="69" y="147"/>
                      <a:pt x="69" y="147"/>
                      <a:pt x="69" y="147"/>
                    </a:cubicBezTo>
                    <a:cubicBezTo>
                      <a:pt x="69" y="147"/>
                      <a:pt x="69" y="148"/>
                      <a:pt x="68" y="148"/>
                    </a:cubicBezTo>
                    <a:cubicBezTo>
                      <a:pt x="68" y="149"/>
                      <a:pt x="68" y="149"/>
                      <a:pt x="68" y="149"/>
                    </a:cubicBezTo>
                    <a:cubicBezTo>
                      <a:pt x="68" y="149"/>
                      <a:pt x="68" y="149"/>
                      <a:pt x="68" y="149"/>
                    </a:cubicBezTo>
                    <a:cubicBezTo>
                      <a:pt x="67" y="149"/>
                      <a:pt x="67" y="149"/>
                      <a:pt x="67" y="149"/>
                    </a:cubicBezTo>
                    <a:cubicBezTo>
                      <a:pt x="67" y="151"/>
                      <a:pt x="67" y="151"/>
                      <a:pt x="67" y="151"/>
                    </a:cubicBezTo>
                    <a:cubicBezTo>
                      <a:pt x="67" y="152"/>
                      <a:pt x="67" y="152"/>
                      <a:pt x="67" y="152"/>
                    </a:cubicBezTo>
                    <a:cubicBezTo>
                      <a:pt x="68" y="152"/>
                      <a:pt x="68" y="152"/>
                      <a:pt x="68" y="152"/>
                    </a:cubicBezTo>
                    <a:cubicBezTo>
                      <a:pt x="68" y="152"/>
                      <a:pt x="68" y="152"/>
                      <a:pt x="68" y="152"/>
                    </a:cubicBezTo>
                    <a:cubicBezTo>
                      <a:pt x="68" y="153"/>
                      <a:pt x="68" y="153"/>
                      <a:pt x="68" y="153"/>
                    </a:cubicBezTo>
                    <a:cubicBezTo>
                      <a:pt x="68" y="153"/>
                      <a:pt x="68" y="153"/>
                      <a:pt x="68" y="153"/>
                    </a:cubicBezTo>
                    <a:cubicBezTo>
                      <a:pt x="68" y="154"/>
                      <a:pt x="68" y="154"/>
                      <a:pt x="68" y="154"/>
                    </a:cubicBezTo>
                    <a:cubicBezTo>
                      <a:pt x="68" y="154"/>
                      <a:pt x="69" y="155"/>
                      <a:pt x="70" y="155"/>
                    </a:cubicBezTo>
                    <a:cubicBezTo>
                      <a:pt x="70" y="155"/>
                      <a:pt x="70" y="155"/>
                      <a:pt x="70" y="155"/>
                    </a:cubicBezTo>
                    <a:cubicBezTo>
                      <a:pt x="70" y="156"/>
                      <a:pt x="71" y="156"/>
                      <a:pt x="71" y="157"/>
                    </a:cubicBezTo>
                    <a:cubicBezTo>
                      <a:pt x="71" y="157"/>
                      <a:pt x="71" y="157"/>
                      <a:pt x="72" y="158"/>
                    </a:cubicBezTo>
                    <a:cubicBezTo>
                      <a:pt x="72" y="159"/>
                      <a:pt x="72" y="159"/>
                      <a:pt x="73" y="160"/>
                    </a:cubicBezTo>
                    <a:cubicBezTo>
                      <a:pt x="73" y="161"/>
                      <a:pt x="73" y="161"/>
                      <a:pt x="73" y="161"/>
                    </a:cubicBezTo>
                    <a:cubicBezTo>
                      <a:pt x="73" y="161"/>
                      <a:pt x="73" y="162"/>
                      <a:pt x="73" y="162"/>
                    </a:cubicBezTo>
                    <a:cubicBezTo>
                      <a:pt x="73" y="163"/>
                      <a:pt x="73" y="163"/>
                      <a:pt x="74" y="164"/>
                    </a:cubicBezTo>
                    <a:cubicBezTo>
                      <a:pt x="75" y="164"/>
                      <a:pt x="75" y="164"/>
                      <a:pt x="75" y="164"/>
                    </a:cubicBezTo>
                    <a:cubicBezTo>
                      <a:pt x="75" y="165"/>
                      <a:pt x="75" y="165"/>
                      <a:pt x="76" y="165"/>
                    </a:cubicBezTo>
                    <a:cubicBezTo>
                      <a:pt x="76" y="165"/>
                      <a:pt x="76" y="166"/>
                      <a:pt x="76" y="166"/>
                    </a:cubicBezTo>
                    <a:cubicBezTo>
                      <a:pt x="76" y="166"/>
                      <a:pt x="76" y="166"/>
                      <a:pt x="76" y="166"/>
                    </a:cubicBezTo>
                    <a:cubicBezTo>
                      <a:pt x="76" y="167"/>
                      <a:pt x="76" y="167"/>
                      <a:pt x="76" y="168"/>
                    </a:cubicBezTo>
                    <a:cubicBezTo>
                      <a:pt x="76" y="169"/>
                      <a:pt x="76" y="169"/>
                      <a:pt x="76" y="169"/>
                    </a:cubicBezTo>
                    <a:cubicBezTo>
                      <a:pt x="76" y="169"/>
                      <a:pt x="76" y="169"/>
                      <a:pt x="76" y="169"/>
                    </a:cubicBezTo>
                    <a:cubicBezTo>
                      <a:pt x="77" y="169"/>
                      <a:pt x="77" y="169"/>
                      <a:pt x="77" y="169"/>
                    </a:cubicBezTo>
                    <a:cubicBezTo>
                      <a:pt x="77" y="169"/>
                      <a:pt x="77" y="169"/>
                      <a:pt x="77" y="169"/>
                    </a:cubicBezTo>
                    <a:cubicBezTo>
                      <a:pt x="77" y="170"/>
                      <a:pt x="77" y="170"/>
                      <a:pt x="77" y="170"/>
                    </a:cubicBezTo>
                    <a:cubicBezTo>
                      <a:pt x="77" y="170"/>
                      <a:pt x="77" y="170"/>
                      <a:pt x="77" y="170"/>
                    </a:cubicBezTo>
                    <a:cubicBezTo>
                      <a:pt x="77" y="173"/>
                      <a:pt x="77" y="173"/>
                      <a:pt x="77" y="173"/>
                    </a:cubicBezTo>
                    <a:cubicBezTo>
                      <a:pt x="77" y="174"/>
                      <a:pt x="77" y="174"/>
                      <a:pt x="77" y="174"/>
                    </a:cubicBezTo>
                    <a:cubicBezTo>
                      <a:pt x="77" y="174"/>
                      <a:pt x="77" y="176"/>
                      <a:pt x="77" y="176"/>
                    </a:cubicBezTo>
                    <a:cubicBezTo>
                      <a:pt x="77" y="176"/>
                      <a:pt x="77" y="176"/>
                      <a:pt x="77" y="176"/>
                    </a:cubicBezTo>
                    <a:cubicBezTo>
                      <a:pt x="76" y="176"/>
                      <a:pt x="76" y="176"/>
                      <a:pt x="76" y="176"/>
                    </a:cubicBezTo>
                    <a:cubicBezTo>
                      <a:pt x="76" y="181"/>
                      <a:pt x="76" y="181"/>
                      <a:pt x="76" y="181"/>
                    </a:cubicBezTo>
                    <a:cubicBezTo>
                      <a:pt x="76" y="181"/>
                      <a:pt x="76" y="181"/>
                      <a:pt x="76" y="181"/>
                    </a:cubicBezTo>
                    <a:cubicBezTo>
                      <a:pt x="77" y="181"/>
                      <a:pt x="77" y="181"/>
                      <a:pt x="77" y="181"/>
                    </a:cubicBezTo>
                    <a:cubicBezTo>
                      <a:pt x="78" y="182"/>
                      <a:pt x="78" y="182"/>
                      <a:pt x="78" y="182"/>
                    </a:cubicBezTo>
                    <a:cubicBezTo>
                      <a:pt x="77" y="182"/>
                      <a:pt x="77" y="182"/>
                      <a:pt x="77" y="183"/>
                    </a:cubicBezTo>
                    <a:cubicBezTo>
                      <a:pt x="77" y="183"/>
                      <a:pt x="77" y="183"/>
                      <a:pt x="77" y="183"/>
                    </a:cubicBezTo>
                    <a:cubicBezTo>
                      <a:pt x="77" y="183"/>
                      <a:pt x="76" y="184"/>
                      <a:pt x="76" y="184"/>
                    </a:cubicBezTo>
                    <a:cubicBezTo>
                      <a:pt x="75" y="185"/>
                      <a:pt x="75" y="185"/>
                      <a:pt x="75" y="185"/>
                    </a:cubicBezTo>
                    <a:cubicBezTo>
                      <a:pt x="74" y="186"/>
                      <a:pt x="74" y="186"/>
                      <a:pt x="74" y="187"/>
                    </a:cubicBezTo>
                    <a:cubicBezTo>
                      <a:pt x="74" y="188"/>
                      <a:pt x="74" y="188"/>
                      <a:pt x="74" y="188"/>
                    </a:cubicBezTo>
                    <a:cubicBezTo>
                      <a:pt x="74" y="188"/>
                      <a:pt x="74" y="188"/>
                      <a:pt x="74" y="188"/>
                    </a:cubicBezTo>
                    <a:cubicBezTo>
                      <a:pt x="73" y="187"/>
                      <a:pt x="73" y="187"/>
                      <a:pt x="73" y="187"/>
                    </a:cubicBezTo>
                    <a:cubicBezTo>
                      <a:pt x="73" y="193"/>
                      <a:pt x="73" y="193"/>
                      <a:pt x="73" y="193"/>
                    </a:cubicBezTo>
                    <a:cubicBezTo>
                      <a:pt x="73" y="193"/>
                      <a:pt x="73" y="193"/>
                      <a:pt x="73" y="193"/>
                    </a:cubicBezTo>
                    <a:cubicBezTo>
                      <a:pt x="72" y="193"/>
                      <a:pt x="72" y="193"/>
                      <a:pt x="72" y="193"/>
                    </a:cubicBezTo>
                    <a:cubicBezTo>
                      <a:pt x="71" y="193"/>
                      <a:pt x="71" y="193"/>
                      <a:pt x="71" y="193"/>
                    </a:cubicBezTo>
                    <a:cubicBezTo>
                      <a:pt x="71" y="194"/>
                      <a:pt x="71" y="194"/>
                      <a:pt x="71" y="194"/>
                    </a:cubicBezTo>
                    <a:cubicBezTo>
                      <a:pt x="71" y="195"/>
                      <a:pt x="71" y="195"/>
                      <a:pt x="71" y="195"/>
                    </a:cubicBezTo>
                    <a:cubicBezTo>
                      <a:pt x="70" y="196"/>
                      <a:pt x="70" y="196"/>
                      <a:pt x="70" y="196"/>
                    </a:cubicBezTo>
                    <a:cubicBezTo>
                      <a:pt x="70" y="197"/>
                      <a:pt x="70" y="197"/>
                      <a:pt x="70" y="197"/>
                    </a:cubicBezTo>
                    <a:cubicBezTo>
                      <a:pt x="70" y="198"/>
                      <a:pt x="70" y="198"/>
                      <a:pt x="70" y="198"/>
                    </a:cubicBezTo>
                    <a:cubicBezTo>
                      <a:pt x="69" y="198"/>
                      <a:pt x="69" y="198"/>
                      <a:pt x="69" y="198"/>
                    </a:cubicBezTo>
                    <a:cubicBezTo>
                      <a:pt x="68" y="197"/>
                      <a:pt x="68" y="197"/>
                      <a:pt x="68" y="197"/>
                    </a:cubicBezTo>
                    <a:cubicBezTo>
                      <a:pt x="68" y="211"/>
                      <a:pt x="68" y="211"/>
                      <a:pt x="68" y="211"/>
                    </a:cubicBezTo>
                    <a:cubicBezTo>
                      <a:pt x="69" y="211"/>
                      <a:pt x="69" y="211"/>
                      <a:pt x="69" y="211"/>
                    </a:cubicBezTo>
                    <a:cubicBezTo>
                      <a:pt x="70" y="211"/>
                      <a:pt x="70" y="211"/>
                      <a:pt x="70" y="211"/>
                    </a:cubicBezTo>
                    <a:cubicBezTo>
                      <a:pt x="70" y="211"/>
                      <a:pt x="70" y="211"/>
                      <a:pt x="70" y="211"/>
                    </a:cubicBezTo>
                    <a:cubicBezTo>
                      <a:pt x="70" y="211"/>
                      <a:pt x="70" y="211"/>
                      <a:pt x="70" y="211"/>
                    </a:cubicBezTo>
                    <a:cubicBezTo>
                      <a:pt x="70" y="212"/>
                      <a:pt x="70" y="212"/>
                      <a:pt x="70" y="212"/>
                    </a:cubicBezTo>
                    <a:cubicBezTo>
                      <a:pt x="70" y="213"/>
                      <a:pt x="70" y="213"/>
                      <a:pt x="70" y="213"/>
                    </a:cubicBezTo>
                    <a:cubicBezTo>
                      <a:pt x="70" y="213"/>
                      <a:pt x="70" y="214"/>
                      <a:pt x="71" y="214"/>
                    </a:cubicBezTo>
                    <a:cubicBezTo>
                      <a:pt x="71" y="214"/>
                      <a:pt x="71" y="214"/>
                      <a:pt x="71" y="214"/>
                    </a:cubicBezTo>
                    <a:cubicBezTo>
                      <a:pt x="71" y="214"/>
                      <a:pt x="71" y="214"/>
                      <a:pt x="71" y="214"/>
                    </a:cubicBezTo>
                    <a:cubicBezTo>
                      <a:pt x="71" y="214"/>
                      <a:pt x="71" y="214"/>
                      <a:pt x="71" y="214"/>
                    </a:cubicBezTo>
                    <a:cubicBezTo>
                      <a:pt x="71" y="214"/>
                      <a:pt x="71" y="214"/>
                      <a:pt x="71" y="214"/>
                    </a:cubicBezTo>
                    <a:cubicBezTo>
                      <a:pt x="71" y="214"/>
                      <a:pt x="71" y="214"/>
                      <a:pt x="71" y="214"/>
                    </a:cubicBezTo>
                    <a:cubicBezTo>
                      <a:pt x="71" y="214"/>
                      <a:pt x="71" y="214"/>
                      <a:pt x="71" y="214"/>
                    </a:cubicBezTo>
                    <a:cubicBezTo>
                      <a:pt x="71" y="215"/>
                      <a:pt x="71" y="215"/>
                      <a:pt x="71" y="215"/>
                    </a:cubicBezTo>
                    <a:cubicBezTo>
                      <a:pt x="71" y="217"/>
                      <a:pt x="71" y="217"/>
                      <a:pt x="71" y="218"/>
                    </a:cubicBezTo>
                    <a:cubicBezTo>
                      <a:pt x="71" y="218"/>
                      <a:pt x="71" y="218"/>
                      <a:pt x="71" y="218"/>
                    </a:cubicBezTo>
                    <a:cubicBezTo>
                      <a:pt x="70" y="217"/>
                      <a:pt x="70" y="217"/>
                      <a:pt x="70" y="217"/>
                    </a:cubicBezTo>
                    <a:cubicBezTo>
                      <a:pt x="70" y="231"/>
                      <a:pt x="70" y="231"/>
                      <a:pt x="70" y="231"/>
                    </a:cubicBezTo>
                    <a:cubicBezTo>
                      <a:pt x="70" y="231"/>
                      <a:pt x="70" y="231"/>
                      <a:pt x="70" y="231"/>
                    </a:cubicBezTo>
                    <a:cubicBezTo>
                      <a:pt x="71" y="232"/>
                      <a:pt x="71" y="232"/>
                      <a:pt x="71" y="232"/>
                    </a:cubicBezTo>
                    <a:cubicBezTo>
                      <a:pt x="72" y="232"/>
                      <a:pt x="72" y="233"/>
                      <a:pt x="72" y="234"/>
                    </a:cubicBezTo>
                    <a:cubicBezTo>
                      <a:pt x="73" y="235"/>
                      <a:pt x="73" y="236"/>
                      <a:pt x="72" y="236"/>
                    </a:cubicBezTo>
                    <a:cubicBezTo>
                      <a:pt x="72" y="237"/>
                      <a:pt x="72" y="237"/>
                      <a:pt x="71" y="238"/>
                    </a:cubicBezTo>
                    <a:cubicBezTo>
                      <a:pt x="71" y="238"/>
                      <a:pt x="70" y="238"/>
                      <a:pt x="70" y="238"/>
                    </a:cubicBezTo>
                    <a:cubicBezTo>
                      <a:pt x="69" y="239"/>
                      <a:pt x="69" y="239"/>
                      <a:pt x="69" y="239"/>
                    </a:cubicBezTo>
                    <a:cubicBezTo>
                      <a:pt x="68" y="239"/>
                      <a:pt x="68" y="239"/>
                      <a:pt x="67" y="239"/>
                    </a:cubicBezTo>
                    <a:cubicBezTo>
                      <a:pt x="67" y="240"/>
                      <a:pt x="67" y="241"/>
                      <a:pt x="67" y="242"/>
                    </a:cubicBezTo>
                    <a:cubicBezTo>
                      <a:pt x="67" y="243"/>
                      <a:pt x="67" y="243"/>
                      <a:pt x="67" y="243"/>
                    </a:cubicBezTo>
                    <a:cubicBezTo>
                      <a:pt x="67" y="243"/>
                      <a:pt x="67" y="244"/>
                      <a:pt x="68" y="245"/>
                    </a:cubicBezTo>
                    <a:cubicBezTo>
                      <a:pt x="68" y="245"/>
                      <a:pt x="69" y="245"/>
                      <a:pt x="69" y="245"/>
                    </a:cubicBezTo>
                    <a:cubicBezTo>
                      <a:pt x="70" y="245"/>
                      <a:pt x="70" y="245"/>
                      <a:pt x="71" y="245"/>
                    </a:cubicBezTo>
                    <a:cubicBezTo>
                      <a:pt x="71" y="244"/>
                      <a:pt x="71" y="244"/>
                      <a:pt x="71" y="244"/>
                    </a:cubicBezTo>
                    <a:cubicBezTo>
                      <a:pt x="72" y="244"/>
                      <a:pt x="74" y="244"/>
                      <a:pt x="75" y="244"/>
                    </a:cubicBezTo>
                    <a:cubicBezTo>
                      <a:pt x="76" y="244"/>
                      <a:pt x="76" y="244"/>
                      <a:pt x="76" y="244"/>
                    </a:cubicBezTo>
                    <a:cubicBezTo>
                      <a:pt x="78" y="244"/>
                      <a:pt x="80" y="243"/>
                      <a:pt x="81" y="242"/>
                    </a:cubicBezTo>
                    <a:cubicBezTo>
                      <a:pt x="83" y="242"/>
                      <a:pt x="83" y="242"/>
                      <a:pt x="83" y="242"/>
                    </a:cubicBezTo>
                    <a:cubicBezTo>
                      <a:pt x="83" y="242"/>
                      <a:pt x="83" y="242"/>
                      <a:pt x="83" y="242"/>
                    </a:cubicBezTo>
                    <a:cubicBezTo>
                      <a:pt x="83" y="243"/>
                      <a:pt x="83" y="243"/>
                      <a:pt x="83" y="243"/>
                    </a:cubicBezTo>
                    <a:cubicBezTo>
                      <a:pt x="84" y="243"/>
                      <a:pt x="84" y="242"/>
                      <a:pt x="85" y="242"/>
                    </a:cubicBezTo>
                    <a:cubicBezTo>
                      <a:pt x="85" y="241"/>
                      <a:pt x="85" y="241"/>
                      <a:pt x="85" y="241"/>
                    </a:cubicBezTo>
                    <a:cubicBezTo>
                      <a:pt x="85" y="240"/>
                      <a:pt x="86" y="240"/>
                      <a:pt x="87" y="240"/>
                    </a:cubicBezTo>
                    <a:cubicBezTo>
                      <a:pt x="87" y="239"/>
                      <a:pt x="87" y="239"/>
                      <a:pt x="87" y="239"/>
                    </a:cubicBezTo>
                    <a:cubicBezTo>
                      <a:pt x="87" y="239"/>
                      <a:pt x="87" y="239"/>
                      <a:pt x="87" y="239"/>
                    </a:cubicBezTo>
                    <a:cubicBezTo>
                      <a:pt x="87" y="236"/>
                      <a:pt x="88" y="234"/>
                      <a:pt x="90" y="233"/>
                    </a:cubicBezTo>
                    <a:cubicBezTo>
                      <a:pt x="90" y="233"/>
                      <a:pt x="91" y="232"/>
                      <a:pt x="93" y="232"/>
                    </a:cubicBezTo>
                    <a:cubicBezTo>
                      <a:pt x="93" y="232"/>
                      <a:pt x="93" y="232"/>
                      <a:pt x="93" y="232"/>
                    </a:cubicBezTo>
                    <a:cubicBezTo>
                      <a:pt x="94" y="232"/>
                      <a:pt x="94" y="232"/>
                      <a:pt x="95" y="232"/>
                    </a:cubicBezTo>
                    <a:cubicBezTo>
                      <a:pt x="95" y="232"/>
                      <a:pt x="95" y="232"/>
                      <a:pt x="96" y="232"/>
                    </a:cubicBezTo>
                    <a:cubicBezTo>
                      <a:pt x="96" y="232"/>
                      <a:pt x="97" y="232"/>
                      <a:pt x="97" y="232"/>
                    </a:cubicBezTo>
                    <a:cubicBezTo>
                      <a:pt x="99" y="232"/>
                      <a:pt x="99" y="231"/>
                      <a:pt x="99" y="231"/>
                    </a:cubicBezTo>
                    <a:cubicBezTo>
                      <a:pt x="99" y="230"/>
                      <a:pt x="99" y="229"/>
                      <a:pt x="99" y="229"/>
                    </a:cubicBezTo>
                    <a:cubicBezTo>
                      <a:pt x="99" y="228"/>
                      <a:pt x="99" y="228"/>
                      <a:pt x="99" y="228"/>
                    </a:cubicBezTo>
                    <a:cubicBezTo>
                      <a:pt x="99" y="226"/>
                      <a:pt x="99" y="226"/>
                      <a:pt x="99" y="226"/>
                    </a:cubicBezTo>
                    <a:cubicBezTo>
                      <a:pt x="99" y="225"/>
                      <a:pt x="99" y="225"/>
                      <a:pt x="98" y="225"/>
                    </a:cubicBezTo>
                    <a:cubicBezTo>
                      <a:pt x="98" y="224"/>
                      <a:pt x="98" y="224"/>
                      <a:pt x="98" y="224"/>
                    </a:cubicBezTo>
                    <a:cubicBezTo>
                      <a:pt x="97" y="224"/>
                      <a:pt x="98" y="223"/>
                      <a:pt x="98" y="223"/>
                    </a:cubicBezTo>
                    <a:cubicBezTo>
                      <a:pt x="98" y="222"/>
                      <a:pt x="98" y="222"/>
                      <a:pt x="98" y="222"/>
                    </a:cubicBezTo>
                    <a:cubicBezTo>
                      <a:pt x="99" y="222"/>
                      <a:pt x="99" y="222"/>
                      <a:pt x="99" y="221"/>
                    </a:cubicBezTo>
                    <a:cubicBezTo>
                      <a:pt x="99" y="221"/>
                      <a:pt x="99" y="221"/>
                      <a:pt x="99" y="221"/>
                    </a:cubicBezTo>
                    <a:cubicBezTo>
                      <a:pt x="99" y="221"/>
                      <a:pt x="99" y="221"/>
                      <a:pt x="99" y="221"/>
                    </a:cubicBezTo>
                    <a:cubicBezTo>
                      <a:pt x="99" y="221"/>
                      <a:pt x="99" y="221"/>
                      <a:pt x="99" y="221"/>
                    </a:cubicBezTo>
                    <a:cubicBezTo>
                      <a:pt x="99" y="221"/>
                      <a:pt x="99" y="221"/>
                      <a:pt x="99" y="221"/>
                    </a:cubicBezTo>
                    <a:cubicBezTo>
                      <a:pt x="100" y="221"/>
                      <a:pt x="100" y="221"/>
                      <a:pt x="100" y="221"/>
                    </a:cubicBezTo>
                    <a:cubicBezTo>
                      <a:pt x="100" y="220"/>
                      <a:pt x="100" y="220"/>
                      <a:pt x="100" y="220"/>
                    </a:cubicBezTo>
                    <a:cubicBezTo>
                      <a:pt x="100" y="219"/>
                      <a:pt x="100" y="219"/>
                      <a:pt x="100" y="219"/>
                    </a:cubicBezTo>
                    <a:cubicBezTo>
                      <a:pt x="101" y="219"/>
                      <a:pt x="101" y="219"/>
                      <a:pt x="101" y="219"/>
                    </a:cubicBezTo>
                    <a:cubicBezTo>
                      <a:pt x="101" y="219"/>
                      <a:pt x="101" y="219"/>
                      <a:pt x="101" y="219"/>
                    </a:cubicBezTo>
                    <a:cubicBezTo>
                      <a:pt x="101" y="219"/>
                      <a:pt x="102" y="219"/>
                      <a:pt x="102" y="219"/>
                    </a:cubicBezTo>
                    <a:cubicBezTo>
                      <a:pt x="103" y="219"/>
                      <a:pt x="104" y="218"/>
                      <a:pt x="105" y="216"/>
                    </a:cubicBezTo>
                    <a:cubicBezTo>
                      <a:pt x="105" y="215"/>
                      <a:pt x="105" y="213"/>
                      <a:pt x="105" y="212"/>
                    </a:cubicBezTo>
                    <a:cubicBezTo>
                      <a:pt x="105" y="211"/>
                      <a:pt x="105" y="211"/>
                      <a:pt x="105" y="211"/>
                    </a:cubicBezTo>
                    <a:cubicBezTo>
                      <a:pt x="105" y="211"/>
                      <a:pt x="105" y="210"/>
                      <a:pt x="105" y="209"/>
                    </a:cubicBezTo>
                    <a:cubicBezTo>
                      <a:pt x="105" y="209"/>
                      <a:pt x="105" y="209"/>
                      <a:pt x="105" y="209"/>
                    </a:cubicBezTo>
                    <a:cubicBezTo>
                      <a:pt x="106" y="210"/>
                      <a:pt x="106" y="210"/>
                      <a:pt x="106" y="210"/>
                    </a:cubicBezTo>
                    <a:cubicBezTo>
                      <a:pt x="106" y="208"/>
                      <a:pt x="106" y="208"/>
                      <a:pt x="106" y="208"/>
                    </a:cubicBezTo>
                    <a:cubicBezTo>
                      <a:pt x="106" y="208"/>
                      <a:pt x="106" y="207"/>
                      <a:pt x="106" y="207"/>
                    </a:cubicBezTo>
                    <a:cubicBezTo>
                      <a:pt x="107" y="206"/>
                      <a:pt x="107" y="206"/>
                      <a:pt x="108" y="206"/>
                    </a:cubicBezTo>
                    <a:cubicBezTo>
                      <a:pt x="108" y="205"/>
                      <a:pt x="108" y="205"/>
                      <a:pt x="108" y="205"/>
                    </a:cubicBezTo>
                    <a:cubicBezTo>
                      <a:pt x="109" y="205"/>
                      <a:pt x="109" y="205"/>
                      <a:pt x="110" y="204"/>
                    </a:cubicBezTo>
                    <a:cubicBezTo>
                      <a:pt x="110" y="204"/>
                      <a:pt x="110" y="203"/>
                      <a:pt x="110" y="202"/>
                    </a:cubicBezTo>
                    <a:cubicBezTo>
                      <a:pt x="110" y="201"/>
                      <a:pt x="110" y="201"/>
                      <a:pt x="110" y="201"/>
                    </a:cubicBezTo>
                    <a:cubicBezTo>
                      <a:pt x="110" y="200"/>
                      <a:pt x="110" y="200"/>
                      <a:pt x="110" y="200"/>
                    </a:cubicBezTo>
                    <a:cubicBezTo>
                      <a:pt x="111" y="199"/>
                      <a:pt x="111" y="199"/>
                      <a:pt x="112" y="198"/>
                    </a:cubicBezTo>
                    <a:cubicBezTo>
                      <a:pt x="113" y="197"/>
                      <a:pt x="114" y="196"/>
                      <a:pt x="116" y="195"/>
                    </a:cubicBezTo>
                    <a:cubicBezTo>
                      <a:pt x="116" y="194"/>
                      <a:pt x="116" y="194"/>
                      <a:pt x="117" y="194"/>
                    </a:cubicBezTo>
                    <a:cubicBezTo>
                      <a:pt x="117" y="193"/>
                      <a:pt x="118" y="193"/>
                      <a:pt x="118" y="192"/>
                    </a:cubicBezTo>
                    <a:cubicBezTo>
                      <a:pt x="118" y="191"/>
                      <a:pt x="118" y="191"/>
                      <a:pt x="118" y="190"/>
                    </a:cubicBezTo>
                    <a:cubicBezTo>
                      <a:pt x="118" y="189"/>
                      <a:pt x="118" y="189"/>
                      <a:pt x="118" y="188"/>
                    </a:cubicBezTo>
                    <a:cubicBezTo>
                      <a:pt x="117" y="187"/>
                      <a:pt x="117" y="186"/>
                      <a:pt x="118" y="185"/>
                    </a:cubicBezTo>
                    <a:cubicBezTo>
                      <a:pt x="118" y="184"/>
                      <a:pt x="118" y="182"/>
                      <a:pt x="118" y="181"/>
                    </a:cubicBezTo>
                    <a:cubicBezTo>
                      <a:pt x="119" y="181"/>
                      <a:pt x="119" y="181"/>
                      <a:pt x="119" y="181"/>
                    </a:cubicBezTo>
                    <a:cubicBezTo>
                      <a:pt x="119" y="180"/>
                      <a:pt x="119" y="180"/>
                      <a:pt x="119" y="180"/>
                    </a:cubicBezTo>
                    <a:cubicBezTo>
                      <a:pt x="119" y="179"/>
                      <a:pt x="119" y="179"/>
                      <a:pt x="119" y="179"/>
                    </a:cubicBezTo>
                    <a:cubicBezTo>
                      <a:pt x="119" y="179"/>
                      <a:pt x="119" y="179"/>
                      <a:pt x="119" y="179"/>
                    </a:cubicBezTo>
                    <a:cubicBezTo>
                      <a:pt x="119" y="179"/>
                      <a:pt x="119" y="179"/>
                      <a:pt x="119" y="179"/>
                    </a:cubicBezTo>
                    <a:cubicBezTo>
                      <a:pt x="119" y="179"/>
                      <a:pt x="119" y="179"/>
                      <a:pt x="119" y="179"/>
                    </a:cubicBezTo>
                    <a:cubicBezTo>
                      <a:pt x="120" y="180"/>
                      <a:pt x="120" y="180"/>
                      <a:pt x="120" y="180"/>
                    </a:cubicBezTo>
                    <a:cubicBezTo>
                      <a:pt x="120" y="179"/>
                      <a:pt x="120" y="179"/>
                      <a:pt x="120" y="179"/>
                    </a:cubicBezTo>
                    <a:cubicBezTo>
                      <a:pt x="121" y="176"/>
                      <a:pt x="121" y="173"/>
                      <a:pt x="120" y="171"/>
                    </a:cubicBezTo>
                    <a:cubicBezTo>
                      <a:pt x="120" y="169"/>
                      <a:pt x="120" y="168"/>
                      <a:pt x="120" y="166"/>
                    </a:cubicBezTo>
                    <a:cubicBezTo>
                      <a:pt x="120" y="164"/>
                      <a:pt x="120" y="162"/>
                      <a:pt x="121" y="161"/>
                    </a:cubicBezTo>
                    <a:cubicBezTo>
                      <a:pt x="121" y="160"/>
                      <a:pt x="121" y="159"/>
                      <a:pt x="122" y="159"/>
                    </a:cubicBezTo>
                    <a:cubicBezTo>
                      <a:pt x="122" y="159"/>
                      <a:pt x="122" y="159"/>
                      <a:pt x="122" y="159"/>
                    </a:cubicBezTo>
                    <a:cubicBezTo>
                      <a:pt x="122" y="158"/>
                      <a:pt x="122" y="158"/>
                      <a:pt x="122" y="158"/>
                    </a:cubicBezTo>
                    <a:cubicBezTo>
                      <a:pt x="122" y="158"/>
                      <a:pt x="122" y="158"/>
                      <a:pt x="122" y="158"/>
                    </a:cubicBezTo>
                    <a:cubicBezTo>
                      <a:pt x="122" y="158"/>
                      <a:pt x="122" y="158"/>
                      <a:pt x="122" y="158"/>
                    </a:cubicBezTo>
                    <a:cubicBezTo>
                      <a:pt x="123" y="158"/>
                      <a:pt x="123" y="158"/>
                      <a:pt x="123" y="158"/>
                    </a:cubicBezTo>
                    <a:cubicBezTo>
                      <a:pt x="123" y="157"/>
                      <a:pt x="123" y="157"/>
                      <a:pt x="123" y="157"/>
                    </a:cubicBezTo>
                    <a:cubicBezTo>
                      <a:pt x="123" y="156"/>
                      <a:pt x="123" y="156"/>
                      <a:pt x="123" y="156"/>
                    </a:cubicBezTo>
                    <a:cubicBezTo>
                      <a:pt x="123" y="156"/>
                      <a:pt x="123" y="155"/>
                      <a:pt x="123" y="155"/>
                    </a:cubicBezTo>
                    <a:cubicBezTo>
                      <a:pt x="124" y="155"/>
                      <a:pt x="124" y="155"/>
                      <a:pt x="124" y="155"/>
                    </a:cubicBezTo>
                    <a:cubicBezTo>
                      <a:pt x="125" y="155"/>
                      <a:pt x="125" y="155"/>
                      <a:pt x="125" y="155"/>
                    </a:cubicBezTo>
                    <a:cubicBezTo>
                      <a:pt x="125" y="150"/>
                      <a:pt x="125" y="150"/>
                      <a:pt x="125" y="150"/>
                    </a:cubicBezTo>
                    <a:cubicBezTo>
                      <a:pt x="125" y="149"/>
                      <a:pt x="124" y="149"/>
                      <a:pt x="124" y="149"/>
                    </a:cubicBezTo>
                    <a:cubicBezTo>
                      <a:pt x="124" y="149"/>
                      <a:pt x="124" y="149"/>
                      <a:pt x="124" y="149"/>
                    </a:cubicBezTo>
                    <a:cubicBezTo>
                      <a:pt x="123" y="148"/>
                      <a:pt x="123" y="148"/>
                      <a:pt x="123" y="147"/>
                    </a:cubicBezTo>
                    <a:cubicBezTo>
                      <a:pt x="123" y="146"/>
                      <a:pt x="123" y="146"/>
                      <a:pt x="123" y="146"/>
                    </a:cubicBezTo>
                    <a:cubicBezTo>
                      <a:pt x="123" y="145"/>
                      <a:pt x="123" y="145"/>
                      <a:pt x="123" y="145"/>
                    </a:cubicBezTo>
                    <a:cubicBezTo>
                      <a:pt x="123" y="144"/>
                      <a:pt x="123" y="143"/>
                      <a:pt x="124" y="142"/>
                    </a:cubicBezTo>
                    <a:cubicBezTo>
                      <a:pt x="124" y="142"/>
                      <a:pt x="124" y="142"/>
                      <a:pt x="124" y="142"/>
                    </a:cubicBezTo>
                    <a:cubicBezTo>
                      <a:pt x="124" y="142"/>
                      <a:pt x="125" y="142"/>
                      <a:pt x="125" y="141"/>
                    </a:cubicBezTo>
                    <a:cubicBezTo>
                      <a:pt x="125" y="140"/>
                      <a:pt x="125" y="140"/>
                      <a:pt x="125" y="140"/>
                    </a:cubicBezTo>
                    <a:cubicBezTo>
                      <a:pt x="125" y="139"/>
                      <a:pt x="125" y="139"/>
                      <a:pt x="125" y="138"/>
                    </a:cubicBezTo>
                    <a:cubicBezTo>
                      <a:pt x="125" y="138"/>
                      <a:pt x="125" y="137"/>
                      <a:pt x="125" y="137"/>
                    </a:cubicBezTo>
                    <a:cubicBezTo>
                      <a:pt x="125" y="136"/>
                      <a:pt x="125" y="136"/>
                      <a:pt x="125" y="135"/>
                    </a:cubicBezTo>
                    <a:cubicBezTo>
                      <a:pt x="125" y="135"/>
                      <a:pt x="125" y="135"/>
                      <a:pt x="125" y="135"/>
                    </a:cubicBezTo>
                    <a:cubicBezTo>
                      <a:pt x="126" y="135"/>
                      <a:pt x="126" y="135"/>
                      <a:pt x="126" y="135"/>
                    </a:cubicBezTo>
                    <a:cubicBezTo>
                      <a:pt x="126" y="128"/>
                      <a:pt x="126" y="128"/>
                      <a:pt x="126" y="128"/>
                    </a:cubicBezTo>
                    <a:cubicBezTo>
                      <a:pt x="126" y="127"/>
                      <a:pt x="126" y="127"/>
                      <a:pt x="126" y="127"/>
                    </a:cubicBezTo>
                    <a:cubicBezTo>
                      <a:pt x="126" y="126"/>
                      <a:pt x="126" y="125"/>
                      <a:pt x="126" y="124"/>
                    </a:cubicBezTo>
                    <a:cubicBezTo>
                      <a:pt x="125" y="123"/>
                      <a:pt x="124" y="122"/>
                      <a:pt x="122" y="121"/>
                    </a:cubicBezTo>
                    <a:cubicBezTo>
                      <a:pt x="122" y="121"/>
                      <a:pt x="122" y="120"/>
                      <a:pt x="122" y="120"/>
                    </a:cubicBezTo>
                    <a:cubicBezTo>
                      <a:pt x="122" y="116"/>
                      <a:pt x="122" y="116"/>
                      <a:pt x="122" y="116"/>
                    </a:cubicBezTo>
                    <a:cubicBezTo>
                      <a:pt x="120" y="116"/>
                      <a:pt x="120" y="116"/>
                      <a:pt x="120" y="116"/>
                    </a:cubicBezTo>
                    <a:cubicBezTo>
                      <a:pt x="120" y="116"/>
                      <a:pt x="120" y="116"/>
                      <a:pt x="120" y="116"/>
                    </a:cubicBezTo>
                    <a:cubicBezTo>
                      <a:pt x="120" y="115"/>
                      <a:pt x="120" y="115"/>
                      <a:pt x="120" y="115"/>
                    </a:cubicBezTo>
                    <a:cubicBezTo>
                      <a:pt x="120" y="115"/>
                      <a:pt x="120" y="115"/>
                      <a:pt x="120" y="115"/>
                    </a:cubicBezTo>
                    <a:cubicBezTo>
                      <a:pt x="120" y="114"/>
                      <a:pt x="120" y="114"/>
                      <a:pt x="120" y="113"/>
                    </a:cubicBezTo>
                    <a:cubicBezTo>
                      <a:pt x="119" y="113"/>
                      <a:pt x="119" y="113"/>
                      <a:pt x="119" y="113"/>
                    </a:cubicBezTo>
                    <a:cubicBezTo>
                      <a:pt x="119" y="112"/>
                      <a:pt x="119" y="112"/>
                      <a:pt x="118" y="112"/>
                    </a:cubicBezTo>
                    <a:cubicBezTo>
                      <a:pt x="118" y="111"/>
                      <a:pt x="118" y="111"/>
                      <a:pt x="118" y="111"/>
                    </a:cubicBezTo>
                    <a:cubicBezTo>
                      <a:pt x="118" y="111"/>
                      <a:pt x="118" y="111"/>
                      <a:pt x="118" y="111"/>
                    </a:cubicBezTo>
                    <a:cubicBezTo>
                      <a:pt x="118" y="110"/>
                      <a:pt x="118" y="109"/>
                      <a:pt x="117" y="109"/>
                    </a:cubicBezTo>
                    <a:cubicBezTo>
                      <a:pt x="116" y="109"/>
                      <a:pt x="116" y="109"/>
                      <a:pt x="116" y="109"/>
                    </a:cubicBezTo>
                    <a:cubicBezTo>
                      <a:pt x="116" y="109"/>
                      <a:pt x="116" y="109"/>
                      <a:pt x="116" y="109"/>
                    </a:cubicBezTo>
                    <a:cubicBezTo>
                      <a:pt x="116" y="108"/>
                      <a:pt x="116" y="108"/>
                      <a:pt x="116" y="108"/>
                    </a:cubicBezTo>
                    <a:cubicBezTo>
                      <a:pt x="116" y="107"/>
                      <a:pt x="116" y="107"/>
                      <a:pt x="116" y="107"/>
                    </a:cubicBezTo>
                    <a:cubicBezTo>
                      <a:pt x="115" y="106"/>
                      <a:pt x="115" y="106"/>
                      <a:pt x="115" y="106"/>
                    </a:cubicBezTo>
                    <a:cubicBezTo>
                      <a:pt x="114" y="105"/>
                      <a:pt x="114" y="105"/>
                      <a:pt x="114" y="105"/>
                    </a:cubicBezTo>
                    <a:cubicBezTo>
                      <a:pt x="113" y="104"/>
                      <a:pt x="113" y="104"/>
                      <a:pt x="113" y="104"/>
                    </a:cubicBezTo>
                    <a:cubicBezTo>
                      <a:pt x="112" y="102"/>
                      <a:pt x="111" y="101"/>
                      <a:pt x="112" y="98"/>
                    </a:cubicBezTo>
                    <a:cubicBezTo>
                      <a:pt x="112" y="97"/>
                      <a:pt x="112" y="97"/>
                      <a:pt x="112" y="97"/>
                    </a:cubicBezTo>
                    <a:cubicBezTo>
                      <a:pt x="111" y="97"/>
                      <a:pt x="111" y="97"/>
                      <a:pt x="111" y="97"/>
                    </a:cubicBezTo>
                    <a:cubicBezTo>
                      <a:pt x="110" y="97"/>
                      <a:pt x="110" y="97"/>
                      <a:pt x="110" y="97"/>
                    </a:cubicBezTo>
                    <a:cubicBezTo>
                      <a:pt x="110" y="96"/>
                      <a:pt x="110" y="95"/>
                      <a:pt x="109" y="94"/>
                    </a:cubicBezTo>
                    <a:cubicBezTo>
                      <a:pt x="109" y="94"/>
                      <a:pt x="109" y="94"/>
                      <a:pt x="109" y="94"/>
                    </a:cubicBezTo>
                    <a:cubicBezTo>
                      <a:pt x="108" y="93"/>
                      <a:pt x="108" y="93"/>
                      <a:pt x="108" y="92"/>
                    </a:cubicBezTo>
                    <a:cubicBezTo>
                      <a:pt x="107" y="92"/>
                      <a:pt x="107" y="91"/>
                      <a:pt x="106" y="91"/>
                    </a:cubicBezTo>
                    <a:cubicBezTo>
                      <a:pt x="106" y="91"/>
                      <a:pt x="106" y="91"/>
                      <a:pt x="106" y="91"/>
                    </a:cubicBezTo>
                    <a:cubicBezTo>
                      <a:pt x="106" y="91"/>
                      <a:pt x="106" y="90"/>
                      <a:pt x="106" y="90"/>
                    </a:cubicBezTo>
                    <a:cubicBezTo>
                      <a:pt x="106" y="90"/>
                      <a:pt x="106" y="90"/>
                      <a:pt x="106" y="90"/>
                    </a:cubicBezTo>
                    <a:cubicBezTo>
                      <a:pt x="106" y="89"/>
                      <a:pt x="106" y="89"/>
                      <a:pt x="106" y="89"/>
                    </a:cubicBezTo>
                    <a:cubicBezTo>
                      <a:pt x="105" y="89"/>
                      <a:pt x="105" y="89"/>
                      <a:pt x="105" y="89"/>
                    </a:cubicBezTo>
                    <a:cubicBezTo>
                      <a:pt x="105" y="88"/>
                      <a:pt x="105" y="88"/>
                      <a:pt x="105" y="88"/>
                    </a:cubicBezTo>
                    <a:cubicBezTo>
                      <a:pt x="105" y="88"/>
                      <a:pt x="105" y="88"/>
                      <a:pt x="105" y="88"/>
                    </a:cubicBezTo>
                    <a:cubicBezTo>
                      <a:pt x="105" y="88"/>
                      <a:pt x="105" y="88"/>
                      <a:pt x="105" y="88"/>
                    </a:cubicBezTo>
                    <a:cubicBezTo>
                      <a:pt x="104" y="88"/>
                      <a:pt x="104" y="88"/>
                      <a:pt x="104" y="88"/>
                    </a:cubicBezTo>
                    <a:cubicBezTo>
                      <a:pt x="104" y="87"/>
                      <a:pt x="104" y="87"/>
                      <a:pt x="103" y="86"/>
                    </a:cubicBezTo>
                    <a:cubicBezTo>
                      <a:pt x="102" y="84"/>
                      <a:pt x="101" y="83"/>
                      <a:pt x="100" y="81"/>
                    </a:cubicBezTo>
                    <a:cubicBezTo>
                      <a:pt x="99" y="80"/>
                      <a:pt x="99" y="80"/>
                      <a:pt x="99" y="80"/>
                    </a:cubicBezTo>
                    <a:cubicBezTo>
                      <a:pt x="98" y="78"/>
                      <a:pt x="97" y="76"/>
                      <a:pt x="95" y="75"/>
                    </a:cubicBezTo>
                    <a:cubicBezTo>
                      <a:pt x="97" y="75"/>
                      <a:pt x="97" y="75"/>
                      <a:pt x="97" y="75"/>
                    </a:cubicBezTo>
                    <a:cubicBezTo>
                      <a:pt x="97" y="74"/>
                      <a:pt x="97" y="74"/>
                      <a:pt x="97" y="74"/>
                    </a:cubicBezTo>
                    <a:cubicBezTo>
                      <a:pt x="98" y="74"/>
                      <a:pt x="98" y="75"/>
                      <a:pt x="98" y="75"/>
                    </a:cubicBezTo>
                    <a:cubicBezTo>
                      <a:pt x="99" y="76"/>
                      <a:pt x="99" y="76"/>
                      <a:pt x="99" y="76"/>
                    </a:cubicBezTo>
                    <a:cubicBezTo>
                      <a:pt x="99" y="76"/>
                      <a:pt x="99" y="76"/>
                      <a:pt x="99" y="76"/>
                    </a:cubicBezTo>
                    <a:cubicBezTo>
                      <a:pt x="100" y="76"/>
                      <a:pt x="100" y="76"/>
                      <a:pt x="100" y="76"/>
                    </a:cubicBezTo>
                    <a:cubicBezTo>
                      <a:pt x="100" y="76"/>
                      <a:pt x="100" y="76"/>
                      <a:pt x="100" y="76"/>
                    </a:cubicBezTo>
                    <a:cubicBezTo>
                      <a:pt x="100" y="76"/>
                      <a:pt x="100" y="76"/>
                      <a:pt x="100" y="76"/>
                    </a:cubicBezTo>
                    <a:cubicBezTo>
                      <a:pt x="100" y="77"/>
                      <a:pt x="100" y="77"/>
                      <a:pt x="100" y="77"/>
                    </a:cubicBezTo>
                    <a:cubicBezTo>
                      <a:pt x="101" y="78"/>
                      <a:pt x="101" y="78"/>
                      <a:pt x="101" y="78"/>
                    </a:cubicBezTo>
                    <a:cubicBezTo>
                      <a:pt x="101" y="78"/>
                      <a:pt x="101" y="78"/>
                      <a:pt x="101" y="78"/>
                    </a:cubicBezTo>
                    <a:cubicBezTo>
                      <a:pt x="101" y="78"/>
                      <a:pt x="101" y="78"/>
                      <a:pt x="101" y="78"/>
                    </a:cubicBezTo>
                    <a:cubicBezTo>
                      <a:pt x="101" y="78"/>
                      <a:pt x="101" y="79"/>
                      <a:pt x="101" y="79"/>
                    </a:cubicBezTo>
                    <a:cubicBezTo>
                      <a:pt x="101" y="82"/>
                      <a:pt x="101" y="82"/>
                      <a:pt x="101" y="82"/>
                    </a:cubicBezTo>
                    <a:cubicBezTo>
                      <a:pt x="102" y="82"/>
                      <a:pt x="102" y="82"/>
                      <a:pt x="102" y="82"/>
                    </a:cubicBezTo>
                    <a:cubicBezTo>
                      <a:pt x="103" y="82"/>
                      <a:pt x="103" y="82"/>
                      <a:pt x="103" y="82"/>
                    </a:cubicBezTo>
                    <a:cubicBezTo>
                      <a:pt x="103" y="82"/>
                      <a:pt x="103" y="82"/>
                      <a:pt x="103" y="82"/>
                    </a:cubicBezTo>
                    <a:cubicBezTo>
                      <a:pt x="103" y="82"/>
                      <a:pt x="103" y="82"/>
                      <a:pt x="103" y="82"/>
                    </a:cubicBezTo>
                    <a:cubicBezTo>
                      <a:pt x="103" y="83"/>
                      <a:pt x="103" y="83"/>
                      <a:pt x="103" y="83"/>
                    </a:cubicBezTo>
                    <a:cubicBezTo>
                      <a:pt x="103" y="85"/>
                      <a:pt x="104" y="85"/>
                      <a:pt x="105" y="85"/>
                    </a:cubicBezTo>
                    <a:cubicBezTo>
                      <a:pt x="105" y="85"/>
                      <a:pt x="105" y="85"/>
                      <a:pt x="105" y="85"/>
                    </a:cubicBezTo>
                    <a:cubicBezTo>
                      <a:pt x="106" y="85"/>
                      <a:pt x="106" y="86"/>
                      <a:pt x="107" y="86"/>
                    </a:cubicBezTo>
                    <a:cubicBezTo>
                      <a:pt x="107" y="87"/>
                      <a:pt x="107" y="87"/>
                      <a:pt x="107" y="88"/>
                    </a:cubicBezTo>
                    <a:cubicBezTo>
                      <a:pt x="107" y="88"/>
                      <a:pt x="107" y="89"/>
                      <a:pt x="108" y="89"/>
                    </a:cubicBezTo>
                    <a:cubicBezTo>
                      <a:pt x="108" y="89"/>
                      <a:pt x="108" y="89"/>
                      <a:pt x="108" y="89"/>
                    </a:cubicBezTo>
                    <a:cubicBezTo>
                      <a:pt x="108" y="90"/>
                      <a:pt x="108" y="90"/>
                      <a:pt x="108" y="90"/>
                    </a:cubicBezTo>
                    <a:cubicBezTo>
                      <a:pt x="108" y="90"/>
                      <a:pt x="108" y="92"/>
                      <a:pt x="110" y="92"/>
                    </a:cubicBezTo>
                    <a:cubicBezTo>
                      <a:pt x="110" y="92"/>
                      <a:pt x="110" y="92"/>
                      <a:pt x="110" y="92"/>
                    </a:cubicBezTo>
                    <a:cubicBezTo>
                      <a:pt x="110" y="92"/>
                      <a:pt x="110" y="92"/>
                      <a:pt x="110" y="92"/>
                    </a:cubicBezTo>
                    <a:cubicBezTo>
                      <a:pt x="110" y="93"/>
                      <a:pt x="110" y="93"/>
                      <a:pt x="110" y="93"/>
                    </a:cubicBezTo>
                    <a:cubicBezTo>
                      <a:pt x="110" y="93"/>
                      <a:pt x="110" y="93"/>
                      <a:pt x="110" y="93"/>
                    </a:cubicBezTo>
                    <a:cubicBezTo>
                      <a:pt x="110" y="94"/>
                      <a:pt x="110" y="95"/>
                      <a:pt x="111" y="95"/>
                    </a:cubicBezTo>
                    <a:cubicBezTo>
                      <a:pt x="111" y="95"/>
                      <a:pt x="111" y="95"/>
                      <a:pt x="111" y="95"/>
                    </a:cubicBezTo>
                    <a:cubicBezTo>
                      <a:pt x="111" y="95"/>
                      <a:pt x="111" y="95"/>
                      <a:pt x="111" y="95"/>
                    </a:cubicBezTo>
                    <a:cubicBezTo>
                      <a:pt x="111" y="95"/>
                      <a:pt x="111" y="95"/>
                      <a:pt x="111" y="95"/>
                    </a:cubicBezTo>
                    <a:cubicBezTo>
                      <a:pt x="111" y="96"/>
                      <a:pt x="111" y="96"/>
                      <a:pt x="111" y="96"/>
                    </a:cubicBezTo>
                    <a:cubicBezTo>
                      <a:pt x="112" y="97"/>
                      <a:pt x="112" y="97"/>
                      <a:pt x="112" y="98"/>
                    </a:cubicBezTo>
                    <a:cubicBezTo>
                      <a:pt x="113" y="98"/>
                      <a:pt x="113" y="98"/>
                      <a:pt x="113" y="98"/>
                    </a:cubicBezTo>
                    <a:cubicBezTo>
                      <a:pt x="113" y="99"/>
                      <a:pt x="114" y="99"/>
                      <a:pt x="114" y="99"/>
                    </a:cubicBezTo>
                    <a:cubicBezTo>
                      <a:pt x="114" y="99"/>
                      <a:pt x="114" y="99"/>
                      <a:pt x="114" y="99"/>
                    </a:cubicBezTo>
                    <a:cubicBezTo>
                      <a:pt x="114" y="100"/>
                      <a:pt x="114" y="100"/>
                      <a:pt x="114" y="100"/>
                    </a:cubicBezTo>
                    <a:cubicBezTo>
                      <a:pt x="114" y="101"/>
                      <a:pt x="114" y="102"/>
                      <a:pt x="115" y="102"/>
                    </a:cubicBezTo>
                    <a:cubicBezTo>
                      <a:pt x="116" y="102"/>
                      <a:pt x="116" y="102"/>
                      <a:pt x="116" y="102"/>
                    </a:cubicBezTo>
                    <a:cubicBezTo>
                      <a:pt x="116" y="102"/>
                      <a:pt x="116" y="102"/>
                      <a:pt x="116" y="102"/>
                    </a:cubicBezTo>
                    <a:cubicBezTo>
                      <a:pt x="116" y="103"/>
                      <a:pt x="116" y="103"/>
                      <a:pt x="116" y="103"/>
                    </a:cubicBezTo>
                    <a:cubicBezTo>
                      <a:pt x="116" y="105"/>
                      <a:pt x="116" y="105"/>
                      <a:pt x="116" y="105"/>
                    </a:cubicBezTo>
                    <a:cubicBezTo>
                      <a:pt x="116" y="106"/>
                      <a:pt x="116" y="106"/>
                      <a:pt x="117" y="106"/>
                    </a:cubicBezTo>
                    <a:cubicBezTo>
                      <a:pt x="117" y="106"/>
                      <a:pt x="117" y="106"/>
                      <a:pt x="117" y="106"/>
                    </a:cubicBezTo>
                    <a:cubicBezTo>
                      <a:pt x="117" y="107"/>
                      <a:pt x="117" y="108"/>
                      <a:pt x="118" y="108"/>
                    </a:cubicBezTo>
                    <a:cubicBezTo>
                      <a:pt x="118" y="109"/>
                      <a:pt x="119" y="110"/>
                      <a:pt x="120" y="110"/>
                    </a:cubicBezTo>
                    <a:cubicBezTo>
                      <a:pt x="122" y="111"/>
                      <a:pt x="122" y="111"/>
                      <a:pt x="122" y="111"/>
                    </a:cubicBezTo>
                    <a:cubicBezTo>
                      <a:pt x="122" y="109"/>
                      <a:pt x="122" y="109"/>
                      <a:pt x="122" y="109"/>
                    </a:cubicBezTo>
                    <a:cubicBezTo>
                      <a:pt x="121" y="106"/>
                      <a:pt x="120" y="102"/>
                      <a:pt x="119" y="97"/>
                    </a:cubicBezTo>
                    <a:cubicBezTo>
                      <a:pt x="118" y="95"/>
                      <a:pt x="118" y="93"/>
                      <a:pt x="118" y="91"/>
                    </a:cubicBezTo>
                    <a:cubicBezTo>
                      <a:pt x="118" y="90"/>
                      <a:pt x="118" y="90"/>
                      <a:pt x="118" y="89"/>
                    </a:cubicBezTo>
                    <a:cubicBezTo>
                      <a:pt x="119" y="88"/>
                      <a:pt x="119" y="88"/>
                      <a:pt x="119" y="88"/>
                    </a:cubicBezTo>
                    <a:cubicBezTo>
                      <a:pt x="119" y="87"/>
                      <a:pt x="119" y="87"/>
                      <a:pt x="119" y="86"/>
                    </a:cubicBezTo>
                    <a:cubicBezTo>
                      <a:pt x="119" y="86"/>
                      <a:pt x="119" y="86"/>
                      <a:pt x="119" y="86"/>
                    </a:cubicBezTo>
                    <a:cubicBezTo>
                      <a:pt x="119" y="86"/>
                      <a:pt x="119" y="85"/>
                      <a:pt x="119" y="85"/>
                    </a:cubicBezTo>
                    <a:cubicBezTo>
                      <a:pt x="119" y="85"/>
                      <a:pt x="118" y="84"/>
                      <a:pt x="118" y="84"/>
                    </a:cubicBezTo>
                    <a:cubicBezTo>
                      <a:pt x="118" y="84"/>
                      <a:pt x="118" y="84"/>
                      <a:pt x="118" y="84"/>
                    </a:cubicBezTo>
                    <a:cubicBezTo>
                      <a:pt x="118" y="84"/>
                      <a:pt x="118" y="84"/>
                      <a:pt x="118" y="84"/>
                    </a:cubicBezTo>
                    <a:cubicBezTo>
                      <a:pt x="117" y="84"/>
                      <a:pt x="118" y="84"/>
                      <a:pt x="118" y="83"/>
                    </a:cubicBezTo>
                    <a:cubicBezTo>
                      <a:pt x="118" y="82"/>
                      <a:pt x="118" y="82"/>
                      <a:pt x="118" y="82"/>
                    </a:cubicBezTo>
                    <a:cubicBezTo>
                      <a:pt x="117" y="81"/>
                      <a:pt x="117" y="81"/>
                      <a:pt x="117" y="81"/>
                    </a:cubicBezTo>
                    <a:cubicBezTo>
                      <a:pt x="117" y="81"/>
                      <a:pt x="117" y="81"/>
                      <a:pt x="117" y="81"/>
                    </a:cubicBezTo>
                    <a:cubicBezTo>
                      <a:pt x="116" y="81"/>
                      <a:pt x="116" y="81"/>
                      <a:pt x="116" y="81"/>
                    </a:cubicBezTo>
                    <a:cubicBezTo>
                      <a:pt x="116" y="81"/>
                      <a:pt x="116" y="81"/>
                      <a:pt x="116" y="81"/>
                    </a:cubicBezTo>
                    <a:cubicBezTo>
                      <a:pt x="116" y="81"/>
                      <a:pt x="116" y="81"/>
                      <a:pt x="116" y="81"/>
                    </a:cubicBezTo>
                    <a:cubicBezTo>
                      <a:pt x="116" y="79"/>
                      <a:pt x="116" y="79"/>
                      <a:pt x="116" y="79"/>
                    </a:cubicBezTo>
                    <a:cubicBezTo>
                      <a:pt x="115" y="79"/>
                      <a:pt x="115" y="79"/>
                      <a:pt x="115" y="79"/>
                    </a:cubicBezTo>
                    <a:cubicBezTo>
                      <a:pt x="115" y="78"/>
                      <a:pt x="115" y="78"/>
                      <a:pt x="115" y="78"/>
                    </a:cubicBezTo>
                    <a:cubicBezTo>
                      <a:pt x="115" y="77"/>
                      <a:pt x="115" y="77"/>
                      <a:pt x="115" y="77"/>
                    </a:cubicBezTo>
                    <a:cubicBezTo>
                      <a:pt x="115" y="77"/>
                      <a:pt x="115" y="77"/>
                      <a:pt x="115" y="77"/>
                    </a:cubicBezTo>
                    <a:cubicBezTo>
                      <a:pt x="115" y="76"/>
                      <a:pt x="115" y="76"/>
                      <a:pt x="115" y="76"/>
                    </a:cubicBezTo>
                    <a:cubicBezTo>
                      <a:pt x="114" y="76"/>
                      <a:pt x="114" y="76"/>
                      <a:pt x="114" y="76"/>
                    </a:cubicBezTo>
                    <a:cubicBezTo>
                      <a:pt x="113" y="76"/>
                      <a:pt x="113" y="76"/>
                      <a:pt x="113" y="76"/>
                    </a:cubicBezTo>
                    <a:cubicBezTo>
                      <a:pt x="113" y="76"/>
                      <a:pt x="113" y="76"/>
                      <a:pt x="113" y="76"/>
                    </a:cubicBezTo>
                    <a:cubicBezTo>
                      <a:pt x="113" y="75"/>
                      <a:pt x="113" y="75"/>
                      <a:pt x="113" y="75"/>
                    </a:cubicBezTo>
                    <a:cubicBezTo>
                      <a:pt x="113" y="75"/>
                      <a:pt x="113" y="75"/>
                      <a:pt x="113" y="75"/>
                    </a:cubicBezTo>
                    <a:cubicBezTo>
                      <a:pt x="113" y="74"/>
                      <a:pt x="113" y="74"/>
                      <a:pt x="113" y="74"/>
                    </a:cubicBezTo>
                    <a:cubicBezTo>
                      <a:pt x="113" y="73"/>
                      <a:pt x="113" y="73"/>
                      <a:pt x="112" y="73"/>
                    </a:cubicBezTo>
                    <a:cubicBezTo>
                      <a:pt x="112" y="73"/>
                      <a:pt x="112" y="73"/>
                      <a:pt x="112" y="73"/>
                    </a:cubicBezTo>
                    <a:cubicBezTo>
                      <a:pt x="112" y="73"/>
                      <a:pt x="112" y="73"/>
                      <a:pt x="112" y="73"/>
                    </a:cubicBezTo>
                    <a:cubicBezTo>
                      <a:pt x="112" y="72"/>
                      <a:pt x="112" y="72"/>
                      <a:pt x="112" y="72"/>
                    </a:cubicBezTo>
                    <a:cubicBezTo>
                      <a:pt x="112" y="72"/>
                      <a:pt x="112" y="72"/>
                      <a:pt x="112" y="71"/>
                    </a:cubicBezTo>
                    <a:cubicBezTo>
                      <a:pt x="111" y="71"/>
                      <a:pt x="111" y="70"/>
                      <a:pt x="111" y="70"/>
                    </a:cubicBezTo>
                    <a:cubicBezTo>
                      <a:pt x="110" y="69"/>
                      <a:pt x="110" y="69"/>
                      <a:pt x="110" y="69"/>
                    </a:cubicBezTo>
                    <a:cubicBezTo>
                      <a:pt x="110" y="69"/>
                      <a:pt x="110" y="69"/>
                      <a:pt x="110" y="69"/>
                    </a:cubicBezTo>
                    <a:cubicBezTo>
                      <a:pt x="109" y="69"/>
                      <a:pt x="109" y="69"/>
                      <a:pt x="109" y="69"/>
                    </a:cubicBezTo>
                    <a:cubicBezTo>
                      <a:pt x="109" y="68"/>
                      <a:pt x="109" y="68"/>
                      <a:pt x="109" y="68"/>
                    </a:cubicBezTo>
                    <a:cubicBezTo>
                      <a:pt x="109" y="68"/>
                      <a:pt x="109" y="68"/>
                      <a:pt x="109" y="68"/>
                    </a:cubicBezTo>
                    <a:cubicBezTo>
                      <a:pt x="109" y="68"/>
                      <a:pt x="109" y="68"/>
                      <a:pt x="109" y="68"/>
                    </a:cubicBezTo>
                    <a:cubicBezTo>
                      <a:pt x="109" y="66"/>
                      <a:pt x="109" y="66"/>
                      <a:pt x="109" y="66"/>
                    </a:cubicBezTo>
                    <a:cubicBezTo>
                      <a:pt x="108" y="66"/>
                      <a:pt x="108" y="66"/>
                      <a:pt x="108" y="66"/>
                    </a:cubicBezTo>
                    <a:cubicBezTo>
                      <a:pt x="108" y="66"/>
                      <a:pt x="108" y="66"/>
                      <a:pt x="108" y="66"/>
                    </a:cubicBezTo>
                    <a:cubicBezTo>
                      <a:pt x="108" y="66"/>
                      <a:pt x="108" y="66"/>
                      <a:pt x="108" y="66"/>
                    </a:cubicBezTo>
                    <a:cubicBezTo>
                      <a:pt x="107" y="65"/>
                      <a:pt x="107" y="65"/>
                      <a:pt x="107" y="65"/>
                    </a:cubicBezTo>
                    <a:cubicBezTo>
                      <a:pt x="107" y="65"/>
                      <a:pt x="107" y="64"/>
                      <a:pt x="107" y="64"/>
                    </a:cubicBezTo>
                    <a:cubicBezTo>
                      <a:pt x="107" y="63"/>
                      <a:pt x="107" y="63"/>
                      <a:pt x="107" y="63"/>
                    </a:cubicBezTo>
                    <a:cubicBezTo>
                      <a:pt x="106" y="63"/>
                      <a:pt x="106" y="63"/>
                      <a:pt x="106" y="63"/>
                    </a:cubicBezTo>
                    <a:cubicBezTo>
                      <a:pt x="106" y="62"/>
                      <a:pt x="106" y="62"/>
                      <a:pt x="106" y="62"/>
                    </a:cubicBezTo>
                    <a:cubicBezTo>
                      <a:pt x="106" y="62"/>
                      <a:pt x="106" y="61"/>
                      <a:pt x="105" y="61"/>
                    </a:cubicBezTo>
                    <a:cubicBezTo>
                      <a:pt x="105" y="61"/>
                      <a:pt x="105" y="61"/>
                      <a:pt x="105" y="61"/>
                    </a:cubicBezTo>
                    <a:cubicBezTo>
                      <a:pt x="105" y="61"/>
                      <a:pt x="105" y="61"/>
                      <a:pt x="105" y="61"/>
                    </a:cubicBezTo>
                    <a:cubicBezTo>
                      <a:pt x="105" y="60"/>
                      <a:pt x="105" y="60"/>
                      <a:pt x="105" y="60"/>
                    </a:cubicBezTo>
                    <a:cubicBezTo>
                      <a:pt x="104" y="59"/>
                      <a:pt x="104" y="59"/>
                      <a:pt x="104" y="59"/>
                    </a:cubicBezTo>
                    <a:cubicBezTo>
                      <a:pt x="103" y="58"/>
                      <a:pt x="103" y="58"/>
                      <a:pt x="103" y="58"/>
                    </a:cubicBezTo>
                    <a:cubicBezTo>
                      <a:pt x="103" y="57"/>
                      <a:pt x="102" y="57"/>
                      <a:pt x="102" y="57"/>
                    </a:cubicBezTo>
                    <a:cubicBezTo>
                      <a:pt x="102" y="57"/>
                      <a:pt x="102" y="57"/>
                      <a:pt x="102" y="57"/>
                    </a:cubicBezTo>
                    <a:cubicBezTo>
                      <a:pt x="101" y="56"/>
                      <a:pt x="101" y="56"/>
                      <a:pt x="101" y="56"/>
                    </a:cubicBezTo>
                    <a:cubicBezTo>
                      <a:pt x="100" y="56"/>
                      <a:pt x="100" y="55"/>
                      <a:pt x="100" y="55"/>
                    </a:cubicBezTo>
                    <a:cubicBezTo>
                      <a:pt x="100" y="54"/>
                      <a:pt x="100" y="54"/>
                      <a:pt x="100" y="53"/>
                    </a:cubicBezTo>
                    <a:cubicBezTo>
                      <a:pt x="99" y="53"/>
                      <a:pt x="99" y="53"/>
                      <a:pt x="99" y="53"/>
                    </a:cubicBezTo>
                    <a:cubicBezTo>
                      <a:pt x="99" y="52"/>
                      <a:pt x="99" y="52"/>
                      <a:pt x="99" y="52"/>
                    </a:cubicBezTo>
                    <a:cubicBezTo>
                      <a:pt x="99" y="52"/>
                      <a:pt x="99" y="52"/>
                      <a:pt x="99" y="52"/>
                    </a:cubicBezTo>
                    <a:cubicBezTo>
                      <a:pt x="99" y="52"/>
                      <a:pt x="99" y="51"/>
                      <a:pt x="98" y="51"/>
                    </a:cubicBezTo>
                    <a:cubicBezTo>
                      <a:pt x="97" y="51"/>
                      <a:pt x="97" y="51"/>
                      <a:pt x="97" y="51"/>
                    </a:cubicBezTo>
                    <a:cubicBezTo>
                      <a:pt x="96" y="50"/>
                      <a:pt x="96" y="50"/>
                      <a:pt x="95" y="49"/>
                    </a:cubicBezTo>
                    <a:cubicBezTo>
                      <a:pt x="95" y="49"/>
                      <a:pt x="95" y="48"/>
                      <a:pt x="95" y="48"/>
                    </a:cubicBezTo>
                    <a:cubicBezTo>
                      <a:pt x="95" y="47"/>
                      <a:pt x="94" y="47"/>
                      <a:pt x="94" y="46"/>
                    </a:cubicBezTo>
                    <a:cubicBezTo>
                      <a:pt x="94" y="45"/>
                      <a:pt x="93" y="45"/>
                      <a:pt x="92" y="44"/>
                    </a:cubicBezTo>
                    <a:cubicBezTo>
                      <a:pt x="91" y="44"/>
                      <a:pt x="91" y="43"/>
                      <a:pt x="91" y="43"/>
                    </a:cubicBezTo>
                    <a:cubicBezTo>
                      <a:pt x="90" y="43"/>
                      <a:pt x="90" y="43"/>
                      <a:pt x="90" y="43"/>
                    </a:cubicBezTo>
                    <a:cubicBezTo>
                      <a:pt x="90" y="42"/>
                      <a:pt x="90" y="42"/>
                      <a:pt x="90" y="41"/>
                    </a:cubicBezTo>
                    <a:cubicBezTo>
                      <a:pt x="89" y="41"/>
                      <a:pt x="89" y="41"/>
                      <a:pt x="88" y="40"/>
                    </a:cubicBezTo>
                    <a:cubicBezTo>
                      <a:pt x="87" y="39"/>
                      <a:pt x="86" y="38"/>
                      <a:pt x="85" y="38"/>
                    </a:cubicBezTo>
                    <a:cubicBezTo>
                      <a:pt x="83" y="36"/>
                      <a:pt x="82" y="34"/>
                      <a:pt x="80" y="32"/>
                    </a:cubicBezTo>
                    <a:cubicBezTo>
                      <a:pt x="80" y="31"/>
                      <a:pt x="80" y="31"/>
                      <a:pt x="80" y="31"/>
                    </a:cubicBezTo>
                    <a:cubicBezTo>
                      <a:pt x="80" y="31"/>
                      <a:pt x="80" y="31"/>
                      <a:pt x="80" y="31"/>
                    </a:cubicBezTo>
                    <a:cubicBezTo>
                      <a:pt x="78" y="31"/>
                      <a:pt x="77" y="30"/>
                      <a:pt x="76" y="29"/>
                    </a:cubicBezTo>
                    <a:cubicBezTo>
                      <a:pt x="76" y="28"/>
                      <a:pt x="76" y="28"/>
                      <a:pt x="76" y="28"/>
                    </a:cubicBezTo>
                    <a:cubicBezTo>
                      <a:pt x="75" y="27"/>
                      <a:pt x="75" y="26"/>
                      <a:pt x="73" y="26"/>
                    </a:cubicBezTo>
                    <a:cubicBezTo>
                      <a:pt x="73" y="26"/>
                      <a:pt x="73" y="26"/>
                      <a:pt x="72" y="25"/>
                    </a:cubicBezTo>
                    <a:cubicBezTo>
                      <a:pt x="72" y="25"/>
                      <a:pt x="71" y="25"/>
                      <a:pt x="71" y="25"/>
                    </a:cubicBezTo>
                    <a:cubicBezTo>
                      <a:pt x="70" y="24"/>
                      <a:pt x="69" y="23"/>
                      <a:pt x="69" y="22"/>
                    </a:cubicBezTo>
                    <a:cubicBezTo>
                      <a:pt x="69" y="22"/>
                      <a:pt x="69" y="22"/>
                      <a:pt x="69" y="22"/>
                    </a:cubicBezTo>
                    <a:cubicBezTo>
                      <a:pt x="69" y="21"/>
                      <a:pt x="69" y="21"/>
                      <a:pt x="69" y="21"/>
                    </a:cubicBezTo>
                    <a:cubicBezTo>
                      <a:pt x="67" y="21"/>
                      <a:pt x="67" y="21"/>
                      <a:pt x="67" y="21"/>
                    </a:cubicBezTo>
                    <a:cubicBezTo>
                      <a:pt x="66" y="21"/>
                      <a:pt x="66" y="21"/>
                      <a:pt x="65" y="21"/>
                    </a:cubicBezTo>
                    <a:cubicBezTo>
                      <a:pt x="65" y="20"/>
                      <a:pt x="64" y="19"/>
                      <a:pt x="64" y="19"/>
                    </a:cubicBezTo>
                    <a:cubicBezTo>
                      <a:pt x="63" y="18"/>
                      <a:pt x="63" y="18"/>
                      <a:pt x="63" y="17"/>
                    </a:cubicBezTo>
                    <a:cubicBezTo>
                      <a:pt x="63" y="17"/>
                      <a:pt x="63" y="17"/>
                      <a:pt x="63" y="17"/>
                    </a:cubicBezTo>
                    <a:cubicBezTo>
                      <a:pt x="62" y="17"/>
                      <a:pt x="62" y="17"/>
                      <a:pt x="62" y="17"/>
                    </a:cubicBezTo>
                    <a:cubicBezTo>
                      <a:pt x="61" y="17"/>
                      <a:pt x="61" y="17"/>
                      <a:pt x="60" y="17"/>
                    </a:cubicBezTo>
                    <a:cubicBezTo>
                      <a:pt x="60" y="16"/>
                      <a:pt x="59" y="16"/>
                      <a:pt x="59" y="15"/>
                    </a:cubicBezTo>
                    <a:cubicBezTo>
                      <a:pt x="59" y="15"/>
                      <a:pt x="59" y="15"/>
                      <a:pt x="59" y="15"/>
                    </a:cubicBezTo>
                    <a:cubicBezTo>
                      <a:pt x="59" y="14"/>
                      <a:pt x="58" y="14"/>
                      <a:pt x="57" y="14"/>
                    </a:cubicBezTo>
                    <a:cubicBezTo>
                      <a:pt x="57" y="14"/>
                      <a:pt x="57" y="14"/>
                      <a:pt x="57" y="14"/>
                    </a:cubicBezTo>
                    <a:cubicBezTo>
                      <a:pt x="56" y="14"/>
                      <a:pt x="56" y="13"/>
                      <a:pt x="56" y="13"/>
                    </a:cubicBezTo>
                    <a:cubicBezTo>
                      <a:pt x="54" y="11"/>
                      <a:pt x="52" y="10"/>
                      <a:pt x="49" y="8"/>
                    </a:cubicBezTo>
                    <a:cubicBezTo>
                      <a:pt x="47" y="7"/>
                      <a:pt x="44" y="6"/>
                      <a:pt x="42" y="4"/>
                    </a:cubicBezTo>
                    <a:cubicBezTo>
                      <a:pt x="40" y="3"/>
                      <a:pt x="38" y="2"/>
                      <a:pt x="36" y="1"/>
                    </a:cubicBez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36" name="Freeform 42">
                <a:extLst>
                  <a:ext uri="{FF2B5EF4-FFF2-40B4-BE49-F238E27FC236}">
                    <a16:creationId xmlns:a16="http://schemas.microsoft.com/office/drawing/2014/main" id="{3BFCE25D-8980-459A-AAD2-F88FD2913F7A}"/>
                  </a:ext>
                </a:extLst>
              </p:cNvPr>
              <p:cNvSpPr>
                <a:spLocks noEditPoints="1"/>
              </p:cNvSpPr>
              <p:nvPr/>
            </p:nvSpPr>
            <p:spPr bwMode="auto">
              <a:xfrm>
                <a:off x="3477" y="1838"/>
                <a:ext cx="322" cy="675"/>
              </a:xfrm>
              <a:custGeom>
                <a:avLst/>
                <a:gdLst>
                  <a:gd name="T0" fmla="*/ 3 w 135"/>
                  <a:gd name="T1" fmla="*/ 78 h 283"/>
                  <a:gd name="T2" fmla="*/ 0 w 135"/>
                  <a:gd name="T3" fmla="*/ 85 h 283"/>
                  <a:gd name="T4" fmla="*/ 9 w 135"/>
                  <a:gd name="T5" fmla="*/ 113 h 283"/>
                  <a:gd name="T6" fmla="*/ 14 w 135"/>
                  <a:gd name="T7" fmla="*/ 116 h 283"/>
                  <a:gd name="T8" fmla="*/ 18 w 135"/>
                  <a:gd name="T9" fmla="*/ 128 h 283"/>
                  <a:gd name="T10" fmla="*/ 25 w 135"/>
                  <a:gd name="T11" fmla="*/ 137 h 283"/>
                  <a:gd name="T12" fmla="*/ 22 w 135"/>
                  <a:gd name="T13" fmla="*/ 150 h 283"/>
                  <a:gd name="T14" fmla="*/ 20 w 135"/>
                  <a:gd name="T15" fmla="*/ 166 h 283"/>
                  <a:gd name="T16" fmla="*/ 29 w 135"/>
                  <a:gd name="T17" fmla="*/ 180 h 283"/>
                  <a:gd name="T18" fmla="*/ 32 w 135"/>
                  <a:gd name="T19" fmla="*/ 192 h 283"/>
                  <a:gd name="T20" fmla="*/ 42 w 135"/>
                  <a:gd name="T21" fmla="*/ 204 h 283"/>
                  <a:gd name="T22" fmla="*/ 48 w 135"/>
                  <a:gd name="T23" fmla="*/ 208 h 283"/>
                  <a:gd name="T24" fmla="*/ 51 w 135"/>
                  <a:gd name="T25" fmla="*/ 218 h 283"/>
                  <a:gd name="T26" fmla="*/ 54 w 135"/>
                  <a:gd name="T27" fmla="*/ 238 h 283"/>
                  <a:gd name="T28" fmla="*/ 57 w 135"/>
                  <a:gd name="T29" fmla="*/ 253 h 283"/>
                  <a:gd name="T30" fmla="*/ 66 w 135"/>
                  <a:gd name="T31" fmla="*/ 265 h 283"/>
                  <a:gd name="T32" fmla="*/ 74 w 135"/>
                  <a:gd name="T33" fmla="*/ 278 h 283"/>
                  <a:gd name="T34" fmla="*/ 80 w 135"/>
                  <a:gd name="T35" fmla="*/ 283 h 283"/>
                  <a:gd name="T36" fmla="*/ 84 w 135"/>
                  <a:gd name="T37" fmla="*/ 275 h 283"/>
                  <a:gd name="T38" fmla="*/ 79 w 135"/>
                  <a:gd name="T39" fmla="*/ 262 h 283"/>
                  <a:gd name="T40" fmla="*/ 85 w 135"/>
                  <a:gd name="T41" fmla="*/ 255 h 283"/>
                  <a:gd name="T42" fmla="*/ 90 w 135"/>
                  <a:gd name="T43" fmla="*/ 244 h 283"/>
                  <a:gd name="T44" fmla="*/ 98 w 135"/>
                  <a:gd name="T45" fmla="*/ 224 h 283"/>
                  <a:gd name="T46" fmla="*/ 111 w 135"/>
                  <a:gd name="T47" fmla="*/ 217 h 283"/>
                  <a:gd name="T48" fmla="*/ 119 w 135"/>
                  <a:gd name="T49" fmla="*/ 210 h 283"/>
                  <a:gd name="T50" fmla="*/ 124 w 135"/>
                  <a:gd name="T51" fmla="*/ 188 h 283"/>
                  <a:gd name="T52" fmla="*/ 134 w 135"/>
                  <a:gd name="T53" fmla="*/ 178 h 283"/>
                  <a:gd name="T54" fmla="*/ 133 w 135"/>
                  <a:gd name="T55" fmla="*/ 166 h 283"/>
                  <a:gd name="T56" fmla="*/ 120 w 135"/>
                  <a:gd name="T57" fmla="*/ 159 h 283"/>
                  <a:gd name="T58" fmla="*/ 104 w 135"/>
                  <a:gd name="T59" fmla="*/ 156 h 283"/>
                  <a:gd name="T60" fmla="*/ 91 w 135"/>
                  <a:gd name="T61" fmla="*/ 153 h 283"/>
                  <a:gd name="T62" fmla="*/ 95 w 135"/>
                  <a:gd name="T63" fmla="*/ 146 h 283"/>
                  <a:gd name="T64" fmla="*/ 85 w 135"/>
                  <a:gd name="T65" fmla="*/ 136 h 283"/>
                  <a:gd name="T66" fmla="*/ 70 w 135"/>
                  <a:gd name="T67" fmla="*/ 129 h 283"/>
                  <a:gd name="T68" fmla="*/ 60 w 135"/>
                  <a:gd name="T69" fmla="*/ 123 h 283"/>
                  <a:gd name="T70" fmla="*/ 44 w 135"/>
                  <a:gd name="T71" fmla="*/ 117 h 283"/>
                  <a:gd name="T72" fmla="*/ 32 w 135"/>
                  <a:gd name="T73" fmla="*/ 120 h 283"/>
                  <a:gd name="T74" fmla="*/ 29 w 135"/>
                  <a:gd name="T75" fmla="*/ 125 h 283"/>
                  <a:gd name="T76" fmla="*/ 20 w 135"/>
                  <a:gd name="T77" fmla="*/ 120 h 283"/>
                  <a:gd name="T78" fmla="*/ 19 w 135"/>
                  <a:gd name="T79" fmla="*/ 106 h 283"/>
                  <a:gd name="T80" fmla="*/ 18 w 135"/>
                  <a:gd name="T81" fmla="*/ 99 h 283"/>
                  <a:gd name="T82" fmla="*/ 14 w 135"/>
                  <a:gd name="T83" fmla="*/ 94 h 283"/>
                  <a:gd name="T84" fmla="*/ 7 w 135"/>
                  <a:gd name="T85" fmla="*/ 96 h 283"/>
                  <a:gd name="T86" fmla="*/ 10 w 135"/>
                  <a:gd name="T87" fmla="*/ 89 h 283"/>
                  <a:gd name="T88" fmla="*/ 15 w 135"/>
                  <a:gd name="T89" fmla="*/ 79 h 283"/>
                  <a:gd name="T90" fmla="*/ 27 w 135"/>
                  <a:gd name="T91" fmla="*/ 71 h 283"/>
                  <a:gd name="T92" fmla="*/ 32 w 135"/>
                  <a:gd name="T93" fmla="*/ 82 h 283"/>
                  <a:gd name="T94" fmla="*/ 39 w 135"/>
                  <a:gd name="T95" fmla="*/ 69 h 283"/>
                  <a:gd name="T96" fmla="*/ 43 w 135"/>
                  <a:gd name="T97" fmla="*/ 63 h 283"/>
                  <a:gd name="T98" fmla="*/ 56 w 135"/>
                  <a:gd name="T99" fmla="*/ 55 h 283"/>
                  <a:gd name="T100" fmla="*/ 68 w 135"/>
                  <a:gd name="T101" fmla="*/ 45 h 283"/>
                  <a:gd name="T102" fmla="*/ 74 w 135"/>
                  <a:gd name="T103" fmla="*/ 37 h 283"/>
                  <a:gd name="T104" fmla="*/ 83 w 135"/>
                  <a:gd name="T105" fmla="*/ 31 h 283"/>
                  <a:gd name="T106" fmla="*/ 80 w 135"/>
                  <a:gd name="T107" fmla="*/ 29 h 283"/>
                  <a:gd name="T108" fmla="*/ 96 w 135"/>
                  <a:gd name="T109" fmla="*/ 24 h 283"/>
                  <a:gd name="T110" fmla="*/ 102 w 135"/>
                  <a:gd name="T111" fmla="*/ 11 h 283"/>
                  <a:gd name="T112" fmla="*/ 96 w 135"/>
                  <a:gd name="T113" fmla="*/ 8 h 283"/>
                  <a:gd name="T114" fmla="*/ 80 w 135"/>
                  <a:gd name="T115" fmla="*/ 18 h 283"/>
                  <a:gd name="T116" fmla="*/ 72 w 135"/>
                  <a:gd name="T117" fmla="*/ 18 h 283"/>
                  <a:gd name="T118" fmla="*/ 76 w 135"/>
                  <a:gd name="T119" fmla="*/ 9 h 283"/>
                  <a:gd name="T120" fmla="*/ 86 w 135"/>
                  <a:gd name="T121" fmla="*/ 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283">
                    <a:moveTo>
                      <a:pt x="71" y="39"/>
                    </a:moveTo>
                    <a:cubicBezTo>
                      <a:pt x="71" y="39"/>
                      <a:pt x="71" y="39"/>
                      <a:pt x="71" y="39"/>
                    </a:cubicBezTo>
                    <a:cubicBezTo>
                      <a:pt x="71" y="39"/>
                      <a:pt x="71" y="39"/>
                      <a:pt x="71" y="39"/>
                    </a:cubicBezTo>
                    <a:moveTo>
                      <a:pt x="96" y="12"/>
                    </a:moveTo>
                    <a:cubicBezTo>
                      <a:pt x="96" y="12"/>
                      <a:pt x="96" y="12"/>
                      <a:pt x="96" y="12"/>
                    </a:cubicBezTo>
                    <a:moveTo>
                      <a:pt x="86" y="0"/>
                    </a:moveTo>
                    <a:cubicBezTo>
                      <a:pt x="84" y="0"/>
                      <a:pt x="84" y="0"/>
                      <a:pt x="84" y="0"/>
                    </a:cubicBezTo>
                    <a:cubicBezTo>
                      <a:pt x="83" y="0"/>
                      <a:pt x="82" y="0"/>
                      <a:pt x="81" y="0"/>
                    </a:cubicBezTo>
                    <a:cubicBezTo>
                      <a:pt x="72" y="5"/>
                      <a:pt x="63" y="10"/>
                      <a:pt x="56" y="16"/>
                    </a:cubicBezTo>
                    <a:cubicBezTo>
                      <a:pt x="39" y="28"/>
                      <a:pt x="25" y="41"/>
                      <a:pt x="14" y="57"/>
                    </a:cubicBezTo>
                    <a:cubicBezTo>
                      <a:pt x="9" y="63"/>
                      <a:pt x="5" y="69"/>
                      <a:pt x="1" y="76"/>
                    </a:cubicBezTo>
                    <a:cubicBezTo>
                      <a:pt x="0" y="78"/>
                      <a:pt x="0" y="78"/>
                      <a:pt x="0" y="78"/>
                    </a:cubicBezTo>
                    <a:cubicBezTo>
                      <a:pt x="2" y="78"/>
                      <a:pt x="2" y="78"/>
                      <a:pt x="2" y="78"/>
                    </a:cubicBezTo>
                    <a:cubicBezTo>
                      <a:pt x="3" y="78"/>
                      <a:pt x="3" y="78"/>
                      <a:pt x="3" y="78"/>
                    </a:cubicBezTo>
                    <a:cubicBezTo>
                      <a:pt x="3" y="78"/>
                      <a:pt x="3" y="78"/>
                      <a:pt x="3" y="78"/>
                    </a:cubicBezTo>
                    <a:cubicBezTo>
                      <a:pt x="4" y="78"/>
                      <a:pt x="4" y="78"/>
                      <a:pt x="4" y="78"/>
                    </a:cubicBezTo>
                    <a:cubicBezTo>
                      <a:pt x="4" y="78"/>
                      <a:pt x="4" y="78"/>
                      <a:pt x="4" y="78"/>
                    </a:cubicBezTo>
                    <a:cubicBezTo>
                      <a:pt x="4" y="78"/>
                      <a:pt x="4" y="78"/>
                      <a:pt x="4" y="78"/>
                    </a:cubicBezTo>
                    <a:cubicBezTo>
                      <a:pt x="3" y="79"/>
                      <a:pt x="3" y="79"/>
                      <a:pt x="3" y="80"/>
                    </a:cubicBezTo>
                    <a:cubicBezTo>
                      <a:pt x="3" y="82"/>
                      <a:pt x="3" y="82"/>
                      <a:pt x="3" y="82"/>
                    </a:cubicBezTo>
                    <a:cubicBezTo>
                      <a:pt x="3" y="83"/>
                      <a:pt x="2" y="83"/>
                      <a:pt x="2" y="83"/>
                    </a:cubicBezTo>
                    <a:cubicBezTo>
                      <a:pt x="2" y="83"/>
                      <a:pt x="2" y="83"/>
                      <a:pt x="2" y="83"/>
                    </a:cubicBezTo>
                    <a:cubicBezTo>
                      <a:pt x="1" y="83"/>
                      <a:pt x="1" y="83"/>
                      <a:pt x="1" y="83"/>
                    </a:cubicBezTo>
                    <a:cubicBezTo>
                      <a:pt x="1" y="84"/>
                      <a:pt x="1" y="84"/>
                      <a:pt x="1" y="84"/>
                    </a:cubicBezTo>
                    <a:cubicBezTo>
                      <a:pt x="1" y="84"/>
                      <a:pt x="1" y="84"/>
                      <a:pt x="1" y="84"/>
                    </a:cubicBezTo>
                    <a:cubicBezTo>
                      <a:pt x="1" y="85"/>
                      <a:pt x="1" y="86"/>
                      <a:pt x="1" y="86"/>
                    </a:cubicBezTo>
                    <a:cubicBezTo>
                      <a:pt x="1" y="86"/>
                      <a:pt x="1" y="86"/>
                      <a:pt x="1" y="86"/>
                    </a:cubicBezTo>
                    <a:cubicBezTo>
                      <a:pt x="0" y="85"/>
                      <a:pt x="0" y="85"/>
                      <a:pt x="0" y="85"/>
                    </a:cubicBezTo>
                    <a:cubicBezTo>
                      <a:pt x="0" y="105"/>
                      <a:pt x="0" y="105"/>
                      <a:pt x="0" y="105"/>
                    </a:cubicBezTo>
                    <a:cubicBezTo>
                      <a:pt x="0" y="105"/>
                      <a:pt x="0" y="106"/>
                      <a:pt x="1" y="106"/>
                    </a:cubicBezTo>
                    <a:cubicBezTo>
                      <a:pt x="1" y="106"/>
                      <a:pt x="1" y="106"/>
                      <a:pt x="1" y="106"/>
                    </a:cubicBezTo>
                    <a:cubicBezTo>
                      <a:pt x="2" y="107"/>
                      <a:pt x="2" y="107"/>
                      <a:pt x="2" y="107"/>
                    </a:cubicBezTo>
                    <a:cubicBezTo>
                      <a:pt x="2" y="107"/>
                      <a:pt x="2" y="107"/>
                      <a:pt x="2" y="107"/>
                    </a:cubicBezTo>
                    <a:cubicBezTo>
                      <a:pt x="3" y="108"/>
                      <a:pt x="4" y="108"/>
                      <a:pt x="4" y="108"/>
                    </a:cubicBezTo>
                    <a:cubicBezTo>
                      <a:pt x="5" y="108"/>
                      <a:pt x="5" y="108"/>
                      <a:pt x="5" y="108"/>
                    </a:cubicBezTo>
                    <a:cubicBezTo>
                      <a:pt x="5" y="108"/>
                      <a:pt x="5" y="108"/>
                      <a:pt x="5" y="108"/>
                    </a:cubicBezTo>
                    <a:cubicBezTo>
                      <a:pt x="6" y="109"/>
                      <a:pt x="6" y="109"/>
                      <a:pt x="6" y="109"/>
                    </a:cubicBezTo>
                    <a:cubicBezTo>
                      <a:pt x="5" y="109"/>
                      <a:pt x="5" y="109"/>
                      <a:pt x="5" y="109"/>
                    </a:cubicBezTo>
                    <a:cubicBezTo>
                      <a:pt x="5" y="110"/>
                      <a:pt x="6" y="110"/>
                      <a:pt x="6" y="111"/>
                    </a:cubicBezTo>
                    <a:cubicBezTo>
                      <a:pt x="7" y="111"/>
                      <a:pt x="7" y="111"/>
                      <a:pt x="7" y="111"/>
                    </a:cubicBezTo>
                    <a:cubicBezTo>
                      <a:pt x="7" y="111"/>
                      <a:pt x="8" y="112"/>
                      <a:pt x="8" y="113"/>
                    </a:cubicBezTo>
                    <a:cubicBezTo>
                      <a:pt x="9" y="113"/>
                      <a:pt x="9" y="113"/>
                      <a:pt x="9" y="113"/>
                    </a:cubicBezTo>
                    <a:cubicBezTo>
                      <a:pt x="9" y="113"/>
                      <a:pt x="9" y="113"/>
                      <a:pt x="9" y="113"/>
                    </a:cubicBezTo>
                    <a:cubicBezTo>
                      <a:pt x="10" y="113"/>
                      <a:pt x="10" y="113"/>
                      <a:pt x="10" y="113"/>
                    </a:cubicBezTo>
                    <a:cubicBezTo>
                      <a:pt x="10" y="113"/>
                      <a:pt x="10" y="113"/>
                      <a:pt x="10" y="113"/>
                    </a:cubicBezTo>
                    <a:cubicBezTo>
                      <a:pt x="11" y="113"/>
                      <a:pt x="11" y="114"/>
                      <a:pt x="11" y="114"/>
                    </a:cubicBezTo>
                    <a:cubicBezTo>
                      <a:pt x="11" y="114"/>
                      <a:pt x="11" y="114"/>
                      <a:pt x="11" y="114"/>
                    </a:cubicBezTo>
                    <a:cubicBezTo>
                      <a:pt x="11" y="114"/>
                      <a:pt x="11" y="114"/>
                      <a:pt x="11" y="114"/>
                    </a:cubicBezTo>
                    <a:cubicBezTo>
                      <a:pt x="11" y="115"/>
                      <a:pt x="11" y="115"/>
                      <a:pt x="11" y="115"/>
                    </a:cubicBezTo>
                    <a:cubicBezTo>
                      <a:pt x="12" y="115"/>
                      <a:pt x="12" y="115"/>
                      <a:pt x="12" y="115"/>
                    </a:cubicBezTo>
                    <a:cubicBezTo>
                      <a:pt x="12" y="115"/>
                      <a:pt x="13" y="115"/>
                      <a:pt x="13" y="115"/>
                    </a:cubicBezTo>
                    <a:cubicBezTo>
                      <a:pt x="13" y="115"/>
                      <a:pt x="13" y="115"/>
                      <a:pt x="13" y="115"/>
                    </a:cubicBezTo>
                    <a:cubicBezTo>
                      <a:pt x="13" y="115"/>
                      <a:pt x="13" y="115"/>
                      <a:pt x="13" y="115"/>
                    </a:cubicBezTo>
                    <a:cubicBezTo>
                      <a:pt x="12" y="116"/>
                      <a:pt x="12" y="116"/>
                      <a:pt x="12" y="116"/>
                    </a:cubicBezTo>
                    <a:cubicBezTo>
                      <a:pt x="13" y="116"/>
                      <a:pt x="13" y="116"/>
                      <a:pt x="13" y="116"/>
                    </a:cubicBezTo>
                    <a:cubicBezTo>
                      <a:pt x="14" y="116"/>
                      <a:pt x="14" y="116"/>
                      <a:pt x="14" y="116"/>
                    </a:cubicBezTo>
                    <a:cubicBezTo>
                      <a:pt x="14" y="117"/>
                      <a:pt x="14" y="117"/>
                      <a:pt x="14" y="117"/>
                    </a:cubicBezTo>
                    <a:cubicBezTo>
                      <a:pt x="14" y="117"/>
                      <a:pt x="14" y="118"/>
                      <a:pt x="15" y="119"/>
                    </a:cubicBezTo>
                    <a:cubicBezTo>
                      <a:pt x="15" y="119"/>
                      <a:pt x="15" y="119"/>
                      <a:pt x="15" y="119"/>
                    </a:cubicBezTo>
                    <a:cubicBezTo>
                      <a:pt x="15" y="120"/>
                      <a:pt x="15" y="120"/>
                      <a:pt x="15" y="120"/>
                    </a:cubicBezTo>
                    <a:cubicBezTo>
                      <a:pt x="16" y="120"/>
                      <a:pt x="16" y="120"/>
                      <a:pt x="16" y="120"/>
                    </a:cubicBezTo>
                    <a:cubicBezTo>
                      <a:pt x="16" y="121"/>
                      <a:pt x="16" y="121"/>
                      <a:pt x="16" y="121"/>
                    </a:cubicBezTo>
                    <a:cubicBezTo>
                      <a:pt x="17" y="121"/>
                      <a:pt x="17" y="121"/>
                      <a:pt x="17" y="121"/>
                    </a:cubicBezTo>
                    <a:cubicBezTo>
                      <a:pt x="17" y="122"/>
                      <a:pt x="17" y="123"/>
                      <a:pt x="17" y="124"/>
                    </a:cubicBezTo>
                    <a:cubicBezTo>
                      <a:pt x="17" y="124"/>
                      <a:pt x="17" y="124"/>
                      <a:pt x="17" y="125"/>
                    </a:cubicBezTo>
                    <a:cubicBezTo>
                      <a:pt x="17" y="125"/>
                      <a:pt x="17" y="125"/>
                      <a:pt x="17" y="125"/>
                    </a:cubicBezTo>
                    <a:cubicBezTo>
                      <a:pt x="17" y="126"/>
                      <a:pt x="17" y="126"/>
                      <a:pt x="17" y="126"/>
                    </a:cubicBezTo>
                    <a:cubicBezTo>
                      <a:pt x="17" y="126"/>
                      <a:pt x="17" y="126"/>
                      <a:pt x="17" y="126"/>
                    </a:cubicBezTo>
                    <a:cubicBezTo>
                      <a:pt x="17" y="127"/>
                      <a:pt x="17" y="128"/>
                      <a:pt x="18" y="128"/>
                    </a:cubicBezTo>
                    <a:cubicBezTo>
                      <a:pt x="18" y="128"/>
                      <a:pt x="18" y="128"/>
                      <a:pt x="18" y="128"/>
                    </a:cubicBezTo>
                    <a:cubicBezTo>
                      <a:pt x="18" y="128"/>
                      <a:pt x="18" y="128"/>
                      <a:pt x="18" y="128"/>
                    </a:cubicBezTo>
                    <a:cubicBezTo>
                      <a:pt x="18" y="128"/>
                      <a:pt x="18" y="128"/>
                      <a:pt x="18" y="128"/>
                    </a:cubicBezTo>
                    <a:cubicBezTo>
                      <a:pt x="18" y="128"/>
                      <a:pt x="18" y="128"/>
                      <a:pt x="18" y="128"/>
                    </a:cubicBezTo>
                    <a:cubicBezTo>
                      <a:pt x="18" y="129"/>
                      <a:pt x="18" y="129"/>
                      <a:pt x="18" y="129"/>
                    </a:cubicBezTo>
                    <a:cubicBezTo>
                      <a:pt x="23" y="129"/>
                      <a:pt x="23" y="129"/>
                      <a:pt x="23" y="129"/>
                    </a:cubicBezTo>
                    <a:cubicBezTo>
                      <a:pt x="23" y="129"/>
                      <a:pt x="23" y="129"/>
                      <a:pt x="23" y="129"/>
                    </a:cubicBezTo>
                    <a:cubicBezTo>
                      <a:pt x="23" y="129"/>
                      <a:pt x="23" y="129"/>
                      <a:pt x="23" y="129"/>
                    </a:cubicBezTo>
                    <a:cubicBezTo>
                      <a:pt x="24" y="129"/>
                      <a:pt x="24" y="129"/>
                      <a:pt x="24" y="129"/>
                    </a:cubicBezTo>
                    <a:cubicBezTo>
                      <a:pt x="24" y="131"/>
                      <a:pt x="24" y="131"/>
                      <a:pt x="24" y="131"/>
                    </a:cubicBezTo>
                    <a:cubicBezTo>
                      <a:pt x="24" y="132"/>
                      <a:pt x="25" y="132"/>
                      <a:pt x="25" y="132"/>
                    </a:cubicBezTo>
                    <a:cubicBezTo>
                      <a:pt x="25" y="132"/>
                      <a:pt x="25" y="132"/>
                      <a:pt x="25" y="132"/>
                    </a:cubicBezTo>
                    <a:cubicBezTo>
                      <a:pt x="26" y="133"/>
                      <a:pt x="26" y="134"/>
                      <a:pt x="26" y="135"/>
                    </a:cubicBezTo>
                    <a:cubicBezTo>
                      <a:pt x="25" y="135"/>
                      <a:pt x="25" y="135"/>
                      <a:pt x="25" y="135"/>
                    </a:cubicBezTo>
                    <a:cubicBezTo>
                      <a:pt x="25" y="137"/>
                      <a:pt x="25" y="137"/>
                      <a:pt x="25" y="137"/>
                    </a:cubicBezTo>
                    <a:cubicBezTo>
                      <a:pt x="27" y="136"/>
                      <a:pt x="27" y="136"/>
                      <a:pt x="27" y="136"/>
                    </a:cubicBezTo>
                    <a:cubicBezTo>
                      <a:pt x="27" y="136"/>
                      <a:pt x="27" y="137"/>
                      <a:pt x="27" y="138"/>
                    </a:cubicBezTo>
                    <a:cubicBezTo>
                      <a:pt x="27" y="139"/>
                      <a:pt x="27" y="140"/>
                      <a:pt x="27" y="140"/>
                    </a:cubicBezTo>
                    <a:cubicBezTo>
                      <a:pt x="25" y="140"/>
                      <a:pt x="25" y="140"/>
                      <a:pt x="25" y="140"/>
                    </a:cubicBezTo>
                    <a:cubicBezTo>
                      <a:pt x="26" y="145"/>
                      <a:pt x="26" y="145"/>
                      <a:pt x="26" y="145"/>
                    </a:cubicBezTo>
                    <a:cubicBezTo>
                      <a:pt x="25" y="146"/>
                      <a:pt x="25" y="146"/>
                      <a:pt x="25" y="146"/>
                    </a:cubicBezTo>
                    <a:cubicBezTo>
                      <a:pt x="25" y="146"/>
                      <a:pt x="25" y="146"/>
                      <a:pt x="25" y="146"/>
                    </a:cubicBezTo>
                    <a:cubicBezTo>
                      <a:pt x="24" y="146"/>
                      <a:pt x="24" y="146"/>
                      <a:pt x="24" y="146"/>
                    </a:cubicBezTo>
                    <a:cubicBezTo>
                      <a:pt x="24" y="147"/>
                      <a:pt x="24" y="147"/>
                      <a:pt x="24" y="147"/>
                    </a:cubicBezTo>
                    <a:cubicBezTo>
                      <a:pt x="24" y="147"/>
                      <a:pt x="24" y="147"/>
                      <a:pt x="24" y="148"/>
                    </a:cubicBezTo>
                    <a:cubicBezTo>
                      <a:pt x="23" y="148"/>
                      <a:pt x="23" y="149"/>
                      <a:pt x="23" y="149"/>
                    </a:cubicBezTo>
                    <a:cubicBezTo>
                      <a:pt x="23" y="150"/>
                      <a:pt x="23" y="150"/>
                      <a:pt x="23" y="150"/>
                    </a:cubicBezTo>
                    <a:cubicBezTo>
                      <a:pt x="22" y="150"/>
                      <a:pt x="22" y="150"/>
                      <a:pt x="22" y="150"/>
                    </a:cubicBezTo>
                    <a:cubicBezTo>
                      <a:pt x="22" y="150"/>
                      <a:pt x="22" y="150"/>
                      <a:pt x="22" y="150"/>
                    </a:cubicBezTo>
                    <a:cubicBezTo>
                      <a:pt x="21" y="150"/>
                      <a:pt x="21" y="150"/>
                      <a:pt x="21" y="150"/>
                    </a:cubicBezTo>
                    <a:cubicBezTo>
                      <a:pt x="21" y="153"/>
                      <a:pt x="21" y="153"/>
                      <a:pt x="21" y="153"/>
                    </a:cubicBezTo>
                    <a:cubicBezTo>
                      <a:pt x="21" y="154"/>
                      <a:pt x="21" y="154"/>
                      <a:pt x="21" y="154"/>
                    </a:cubicBezTo>
                    <a:cubicBezTo>
                      <a:pt x="21" y="155"/>
                      <a:pt x="21" y="156"/>
                      <a:pt x="22" y="156"/>
                    </a:cubicBezTo>
                    <a:cubicBezTo>
                      <a:pt x="22" y="157"/>
                      <a:pt x="22" y="157"/>
                      <a:pt x="22" y="157"/>
                    </a:cubicBezTo>
                    <a:cubicBezTo>
                      <a:pt x="22" y="157"/>
                      <a:pt x="22" y="157"/>
                      <a:pt x="22" y="157"/>
                    </a:cubicBezTo>
                    <a:cubicBezTo>
                      <a:pt x="22" y="157"/>
                      <a:pt x="22" y="157"/>
                      <a:pt x="22" y="157"/>
                    </a:cubicBezTo>
                    <a:cubicBezTo>
                      <a:pt x="21" y="158"/>
                      <a:pt x="21" y="158"/>
                      <a:pt x="21" y="159"/>
                    </a:cubicBezTo>
                    <a:cubicBezTo>
                      <a:pt x="21" y="159"/>
                      <a:pt x="21" y="159"/>
                      <a:pt x="21" y="159"/>
                    </a:cubicBezTo>
                    <a:cubicBezTo>
                      <a:pt x="21" y="160"/>
                      <a:pt x="21" y="160"/>
                      <a:pt x="21" y="160"/>
                    </a:cubicBezTo>
                    <a:cubicBezTo>
                      <a:pt x="21" y="160"/>
                      <a:pt x="21" y="160"/>
                      <a:pt x="21" y="160"/>
                    </a:cubicBezTo>
                    <a:cubicBezTo>
                      <a:pt x="20" y="160"/>
                      <a:pt x="20" y="160"/>
                      <a:pt x="20" y="160"/>
                    </a:cubicBezTo>
                    <a:cubicBezTo>
                      <a:pt x="20" y="165"/>
                      <a:pt x="20" y="165"/>
                      <a:pt x="20" y="165"/>
                    </a:cubicBezTo>
                    <a:cubicBezTo>
                      <a:pt x="20" y="166"/>
                      <a:pt x="20" y="166"/>
                      <a:pt x="20" y="166"/>
                    </a:cubicBezTo>
                    <a:cubicBezTo>
                      <a:pt x="20" y="166"/>
                      <a:pt x="20" y="168"/>
                      <a:pt x="21" y="168"/>
                    </a:cubicBezTo>
                    <a:cubicBezTo>
                      <a:pt x="21" y="168"/>
                      <a:pt x="21" y="168"/>
                      <a:pt x="22" y="169"/>
                    </a:cubicBezTo>
                    <a:cubicBezTo>
                      <a:pt x="23" y="169"/>
                      <a:pt x="24" y="171"/>
                      <a:pt x="24" y="172"/>
                    </a:cubicBezTo>
                    <a:cubicBezTo>
                      <a:pt x="24" y="172"/>
                      <a:pt x="25" y="173"/>
                      <a:pt x="25" y="173"/>
                    </a:cubicBezTo>
                    <a:cubicBezTo>
                      <a:pt x="25" y="174"/>
                      <a:pt x="25" y="174"/>
                      <a:pt x="26" y="175"/>
                    </a:cubicBezTo>
                    <a:cubicBezTo>
                      <a:pt x="26" y="175"/>
                      <a:pt x="26" y="176"/>
                      <a:pt x="27" y="176"/>
                    </a:cubicBezTo>
                    <a:cubicBezTo>
                      <a:pt x="27" y="177"/>
                      <a:pt x="27" y="177"/>
                      <a:pt x="27" y="177"/>
                    </a:cubicBezTo>
                    <a:cubicBezTo>
                      <a:pt x="27" y="178"/>
                      <a:pt x="27" y="178"/>
                      <a:pt x="28" y="178"/>
                    </a:cubicBezTo>
                    <a:cubicBezTo>
                      <a:pt x="28" y="178"/>
                      <a:pt x="28" y="178"/>
                      <a:pt x="28" y="178"/>
                    </a:cubicBezTo>
                    <a:cubicBezTo>
                      <a:pt x="28" y="178"/>
                      <a:pt x="28" y="178"/>
                      <a:pt x="28" y="178"/>
                    </a:cubicBezTo>
                    <a:cubicBezTo>
                      <a:pt x="28" y="179"/>
                      <a:pt x="28" y="179"/>
                      <a:pt x="28" y="179"/>
                    </a:cubicBezTo>
                    <a:cubicBezTo>
                      <a:pt x="28" y="179"/>
                      <a:pt x="28" y="179"/>
                      <a:pt x="28" y="179"/>
                    </a:cubicBezTo>
                    <a:cubicBezTo>
                      <a:pt x="28" y="179"/>
                      <a:pt x="28" y="179"/>
                      <a:pt x="28" y="179"/>
                    </a:cubicBezTo>
                    <a:cubicBezTo>
                      <a:pt x="28" y="180"/>
                      <a:pt x="28" y="180"/>
                      <a:pt x="29" y="180"/>
                    </a:cubicBezTo>
                    <a:cubicBezTo>
                      <a:pt x="29" y="181"/>
                      <a:pt x="29" y="181"/>
                      <a:pt x="29" y="181"/>
                    </a:cubicBezTo>
                    <a:cubicBezTo>
                      <a:pt x="30" y="181"/>
                      <a:pt x="30" y="181"/>
                      <a:pt x="30" y="181"/>
                    </a:cubicBezTo>
                    <a:cubicBezTo>
                      <a:pt x="30" y="182"/>
                      <a:pt x="30" y="182"/>
                      <a:pt x="30" y="182"/>
                    </a:cubicBezTo>
                    <a:cubicBezTo>
                      <a:pt x="30" y="183"/>
                      <a:pt x="30" y="183"/>
                      <a:pt x="30" y="183"/>
                    </a:cubicBezTo>
                    <a:cubicBezTo>
                      <a:pt x="30" y="184"/>
                      <a:pt x="30" y="184"/>
                      <a:pt x="30" y="184"/>
                    </a:cubicBezTo>
                    <a:cubicBezTo>
                      <a:pt x="31" y="184"/>
                      <a:pt x="31" y="184"/>
                      <a:pt x="31" y="184"/>
                    </a:cubicBezTo>
                    <a:cubicBezTo>
                      <a:pt x="31" y="184"/>
                      <a:pt x="31" y="184"/>
                      <a:pt x="31" y="184"/>
                    </a:cubicBezTo>
                    <a:cubicBezTo>
                      <a:pt x="31" y="184"/>
                      <a:pt x="31" y="184"/>
                      <a:pt x="31" y="184"/>
                    </a:cubicBezTo>
                    <a:cubicBezTo>
                      <a:pt x="32" y="184"/>
                      <a:pt x="31" y="186"/>
                      <a:pt x="31" y="187"/>
                    </a:cubicBezTo>
                    <a:cubicBezTo>
                      <a:pt x="31" y="188"/>
                      <a:pt x="31" y="189"/>
                      <a:pt x="31" y="189"/>
                    </a:cubicBezTo>
                    <a:cubicBezTo>
                      <a:pt x="31" y="190"/>
                      <a:pt x="31" y="190"/>
                      <a:pt x="31" y="190"/>
                    </a:cubicBezTo>
                    <a:cubicBezTo>
                      <a:pt x="31" y="190"/>
                      <a:pt x="31" y="190"/>
                      <a:pt x="31" y="190"/>
                    </a:cubicBezTo>
                    <a:cubicBezTo>
                      <a:pt x="31" y="192"/>
                      <a:pt x="31" y="192"/>
                      <a:pt x="31" y="192"/>
                    </a:cubicBezTo>
                    <a:cubicBezTo>
                      <a:pt x="32" y="192"/>
                      <a:pt x="32" y="192"/>
                      <a:pt x="32" y="192"/>
                    </a:cubicBezTo>
                    <a:cubicBezTo>
                      <a:pt x="33" y="192"/>
                      <a:pt x="33" y="192"/>
                      <a:pt x="33" y="192"/>
                    </a:cubicBezTo>
                    <a:cubicBezTo>
                      <a:pt x="33" y="193"/>
                      <a:pt x="33" y="193"/>
                      <a:pt x="34" y="194"/>
                    </a:cubicBezTo>
                    <a:cubicBezTo>
                      <a:pt x="34" y="194"/>
                      <a:pt x="34" y="195"/>
                      <a:pt x="34" y="195"/>
                    </a:cubicBezTo>
                    <a:cubicBezTo>
                      <a:pt x="34" y="195"/>
                      <a:pt x="34" y="195"/>
                      <a:pt x="34" y="195"/>
                    </a:cubicBezTo>
                    <a:cubicBezTo>
                      <a:pt x="34" y="196"/>
                      <a:pt x="34" y="196"/>
                      <a:pt x="35" y="197"/>
                    </a:cubicBezTo>
                    <a:cubicBezTo>
                      <a:pt x="35" y="197"/>
                      <a:pt x="35" y="197"/>
                      <a:pt x="35" y="197"/>
                    </a:cubicBezTo>
                    <a:cubicBezTo>
                      <a:pt x="36" y="197"/>
                      <a:pt x="36" y="198"/>
                      <a:pt x="36" y="198"/>
                    </a:cubicBezTo>
                    <a:cubicBezTo>
                      <a:pt x="35" y="199"/>
                      <a:pt x="35" y="199"/>
                      <a:pt x="35" y="199"/>
                    </a:cubicBezTo>
                    <a:cubicBezTo>
                      <a:pt x="41" y="199"/>
                      <a:pt x="41" y="199"/>
                      <a:pt x="41" y="199"/>
                    </a:cubicBezTo>
                    <a:cubicBezTo>
                      <a:pt x="41" y="200"/>
                      <a:pt x="41" y="200"/>
                      <a:pt x="41" y="200"/>
                    </a:cubicBezTo>
                    <a:cubicBezTo>
                      <a:pt x="41" y="200"/>
                      <a:pt x="41" y="200"/>
                      <a:pt x="41" y="200"/>
                    </a:cubicBezTo>
                    <a:cubicBezTo>
                      <a:pt x="41" y="200"/>
                      <a:pt x="41" y="200"/>
                      <a:pt x="41" y="200"/>
                    </a:cubicBezTo>
                    <a:cubicBezTo>
                      <a:pt x="41" y="202"/>
                      <a:pt x="41" y="202"/>
                      <a:pt x="41" y="202"/>
                    </a:cubicBezTo>
                    <a:cubicBezTo>
                      <a:pt x="41" y="203"/>
                      <a:pt x="42" y="204"/>
                      <a:pt x="42" y="204"/>
                    </a:cubicBezTo>
                    <a:cubicBezTo>
                      <a:pt x="43" y="204"/>
                      <a:pt x="43" y="204"/>
                      <a:pt x="43" y="204"/>
                    </a:cubicBezTo>
                    <a:cubicBezTo>
                      <a:pt x="43" y="204"/>
                      <a:pt x="43" y="204"/>
                      <a:pt x="43" y="204"/>
                    </a:cubicBezTo>
                    <a:cubicBezTo>
                      <a:pt x="43" y="204"/>
                      <a:pt x="43" y="204"/>
                      <a:pt x="43" y="204"/>
                    </a:cubicBezTo>
                    <a:cubicBezTo>
                      <a:pt x="44" y="204"/>
                      <a:pt x="44" y="204"/>
                      <a:pt x="44" y="204"/>
                    </a:cubicBezTo>
                    <a:cubicBezTo>
                      <a:pt x="44" y="204"/>
                      <a:pt x="44" y="204"/>
                      <a:pt x="44" y="204"/>
                    </a:cubicBezTo>
                    <a:cubicBezTo>
                      <a:pt x="45" y="204"/>
                      <a:pt x="45" y="204"/>
                      <a:pt x="46" y="204"/>
                    </a:cubicBezTo>
                    <a:cubicBezTo>
                      <a:pt x="46" y="205"/>
                      <a:pt x="46" y="205"/>
                      <a:pt x="47" y="205"/>
                    </a:cubicBezTo>
                    <a:cubicBezTo>
                      <a:pt x="47" y="205"/>
                      <a:pt x="47" y="205"/>
                      <a:pt x="47" y="205"/>
                    </a:cubicBezTo>
                    <a:cubicBezTo>
                      <a:pt x="47" y="205"/>
                      <a:pt x="47" y="205"/>
                      <a:pt x="47" y="205"/>
                    </a:cubicBezTo>
                    <a:cubicBezTo>
                      <a:pt x="48" y="205"/>
                      <a:pt x="48" y="205"/>
                      <a:pt x="48" y="205"/>
                    </a:cubicBezTo>
                    <a:cubicBezTo>
                      <a:pt x="48" y="205"/>
                      <a:pt x="48" y="205"/>
                      <a:pt x="48" y="205"/>
                    </a:cubicBezTo>
                    <a:cubicBezTo>
                      <a:pt x="48" y="205"/>
                      <a:pt x="48" y="205"/>
                      <a:pt x="48" y="205"/>
                    </a:cubicBezTo>
                    <a:cubicBezTo>
                      <a:pt x="49" y="206"/>
                      <a:pt x="49" y="206"/>
                      <a:pt x="49" y="206"/>
                    </a:cubicBezTo>
                    <a:cubicBezTo>
                      <a:pt x="49" y="207"/>
                      <a:pt x="49" y="207"/>
                      <a:pt x="48" y="208"/>
                    </a:cubicBezTo>
                    <a:cubicBezTo>
                      <a:pt x="48" y="209"/>
                      <a:pt x="48" y="210"/>
                      <a:pt x="48" y="210"/>
                    </a:cubicBezTo>
                    <a:cubicBezTo>
                      <a:pt x="48" y="211"/>
                      <a:pt x="48" y="211"/>
                      <a:pt x="48" y="212"/>
                    </a:cubicBezTo>
                    <a:cubicBezTo>
                      <a:pt x="48" y="212"/>
                      <a:pt x="48" y="212"/>
                      <a:pt x="48" y="212"/>
                    </a:cubicBezTo>
                    <a:cubicBezTo>
                      <a:pt x="48" y="212"/>
                      <a:pt x="48" y="214"/>
                      <a:pt x="49" y="214"/>
                    </a:cubicBezTo>
                    <a:cubicBezTo>
                      <a:pt x="50" y="214"/>
                      <a:pt x="50" y="214"/>
                      <a:pt x="50" y="214"/>
                    </a:cubicBezTo>
                    <a:cubicBezTo>
                      <a:pt x="50" y="214"/>
                      <a:pt x="50" y="214"/>
                      <a:pt x="50" y="214"/>
                    </a:cubicBezTo>
                    <a:cubicBezTo>
                      <a:pt x="50" y="215"/>
                      <a:pt x="50" y="215"/>
                      <a:pt x="50" y="215"/>
                    </a:cubicBezTo>
                    <a:cubicBezTo>
                      <a:pt x="50" y="215"/>
                      <a:pt x="50" y="215"/>
                      <a:pt x="50" y="215"/>
                    </a:cubicBezTo>
                    <a:cubicBezTo>
                      <a:pt x="50" y="215"/>
                      <a:pt x="50" y="215"/>
                      <a:pt x="50" y="215"/>
                    </a:cubicBezTo>
                    <a:cubicBezTo>
                      <a:pt x="50" y="215"/>
                      <a:pt x="50" y="216"/>
                      <a:pt x="50" y="216"/>
                    </a:cubicBezTo>
                    <a:cubicBezTo>
                      <a:pt x="50" y="216"/>
                      <a:pt x="50" y="217"/>
                      <a:pt x="51" y="217"/>
                    </a:cubicBezTo>
                    <a:cubicBezTo>
                      <a:pt x="51" y="217"/>
                      <a:pt x="51" y="217"/>
                      <a:pt x="51" y="217"/>
                    </a:cubicBezTo>
                    <a:cubicBezTo>
                      <a:pt x="51" y="217"/>
                      <a:pt x="51" y="217"/>
                      <a:pt x="51" y="217"/>
                    </a:cubicBezTo>
                    <a:cubicBezTo>
                      <a:pt x="51" y="217"/>
                      <a:pt x="51" y="217"/>
                      <a:pt x="51" y="218"/>
                    </a:cubicBezTo>
                    <a:cubicBezTo>
                      <a:pt x="51" y="219"/>
                      <a:pt x="51" y="219"/>
                      <a:pt x="51" y="219"/>
                    </a:cubicBezTo>
                    <a:cubicBezTo>
                      <a:pt x="51" y="219"/>
                      <a:pt x="51" y="219"/>
                      <a:pt x="51" y="219"/>
                    </a:cubicBezTo>
                    <a:cubicBezTo>
                      <a:pt x="52" y="220"/>
                      <a:pt x="52" y="220"/>
                      <a:pt x="52" y="220"/>
                    </a:cubicBezTo>
                    <a:cubicBezTo>
                      <a:pt x="53" y="220"/>
                      <a:pt x="53" y="220"/>
                      <a:pt x="53" y="220"/>
                    </a:cubicBezTo>
                    <a:cubicBezTo>
                      <a:pt x="53" y="220"/>
                      <a:pt x="53" y="221"/>
                      <a:pt x="53" y="221"/>
                    </a:cubicBezTo>
                    <a:cubicBezTo>
                      <a:pt x="53" y="222"/>
                      <a:pt x="53" y="222"/>
                      <a:pt x="53" y="223"/>
                    </a:cubicBezTo>
                    <a:cubicBezTo>
                      <a:pt x="53" y="223"/>
                      <a:pt x="53" y="224"/>
                      <a:pt x="53" y="225"/>
                    </a:cubicBezTo>
                    <a:cubicBezTo>
                      <a:pt x="53" y="236"/>
                      <a:pt x="53" y="236"/>
                      <a:pt x="53" y="236"/>
                    </a:cubicBezTo>
                    <a:cubicBezTo>
                      <a:pt x="53" y="237"/>
                      <a:pt x="53" y="237"/>
                      <a:pt x="53" y="237"/>
                    </a:cubicBezTo>
                    <a:cubicBezTo>
                      <a:pt x="54" y="237"/>
                      <a:pt x="54" y="237"/>
                      <a:pt x="54" y="237"/>
                    </a:cubicBezTo>
                    <a:cubicBezTo>
                      <a:pt x="54" y="237"/>
                      <a:pt x="54" y="237"/>
                      <a:pt x="54" y="237"/>
                    </a:cubicBezTo>
                    <a:cubicBezTo>
                      <a:pt x="54" y="237"/>
                      <a:pt x="54" y="237"/>
                      <a:pt x="54" y="237"/>
                    </a:cubicBezTo>
                    <a:cubicBezTo>
                      <a:pt x="54" y="237"/>
                      <a:pt x="54" y="237"/>
                      <a:pt x="54" y="237"/>
                    </a:cubicBezTo>
                    <a:cubicBezTo>
                      <a:pt x="54" y="238"/>
                      <a:pt x="54" y="238"/>
                      <a:pt x="54" y="238"/>
                    </a:cubicBezTo>
                    <a:cubicBezTo>
                      <a:pt x="54" y="239"/>
                      <a:pt x="54" y="239"/>
                      <a:pt x="55" y="240"/>
                    </a:cubicBezTo>
                    <a:cubicBezTo>
                      <a:pt x="55" y="240"/>
                      <a:pt x="55" y="240"/>
                      <a:pt x="55" y="240"/>
                    </a:cubicBezTo>
                    <a:cubicBezTo>
                      <a:pt x="56" y="240"/>
                      <a:pt x="56" y="241"/>
                      <a:pt x="56" y="241"/>
                    </a:cubicBezTo>
                    <a:cubicBezTo>
                      <a:pt x="56" y="242"/>
                      <a:pt x="56" y="243"/>
                      <a:pt x="56" y="244"/>
                    </a:cubicBezTo>
                    <a:cubicBezTo>
                      <a:pt x="56" y="245"/>
                      <a:pt x="56" y="245"/>
                      <a:pt x="56" y="246"/>
                    </a:cubicBezTo>
                    <a:cubicBezTo>
                      <a:pt x="56" y="247"/>
                      <a:pt x="56" y="247"/>
                      <a:pt x="56" y="247"/>
                    </a:cubicBezTo>
                    <a:cubicBezTo>
                      <a:pt x="57" y="247"/>
                      <a:pt x="57" y="247"/>
                      <a:pt x="57" y="247"/>
                    </a:cubicBezTo>
                    <a:cubicBezTo>
                      <a:pt x="57" y="247"/>
                      <a:pt x="57" y="247"/>
                      <a:pt x="57" y="247"/>
                    </a:cubicBezTo>
                    <a:cubicBezTo>
                      <a:pt x="57" y="247"/>
                      <a:pt x="57" y="247"/>
                      <a:pt x="57" y="247"/>
                    </a:cubicBezTo>
                    <a:cubicBezTo>
                      <a:pt x="57" y="247"/>
                      <a:pt x="57" y="247"/>
                      <a:pt x="57" y="249"/>
                    </a:cubicBezTo>
                    <a:cubicBezTo>
                      <a:pt x="57" y="249"/>
                      <a:pt x="57" y="249"/>
                      <a:pt x="57" y="250"/>
                    </a:cubicBezTo>
                    <a:cubicBezTo>
                      <a:pt x="57" y="250"/>
                      <a:pt x="57" y="251"/>
                      <a:pt x="57" y="251"/>
                    </a:cubicBezTo>
                    <a:cubicBezTo>
                      <a:pt x="57" y="251"/>
                      <a:pt x="57" y="252"/>
                      <a:pt x="57" y="252"/>
                    </a:cubicBezTo>
                    <a:cubicBezTo>
                      <a:pt x="57" y="253"/>
                      <a:pt x="57" y="253"/>
                      <a:pt x="57" y="253"/>
                    </a:cubicBezTo>
                    <a:cubicBezTo>
                      <a:pt x="57" y="255"/>
                      <a:pt x="58" y="257"/>
                      <a:pt x="59" y="258"/>
                    </a:cubicBezTo>
                    <a:cubicBezTo>
                      <a:pt x="59" y="258"/>
                      <a:pt x="59" y="258"/>
                      <a:pt x="59" y="258"/>
                    </a:cubicBezTo>
                    <a:cubicBezTo>
                      <a:pt x="61" y="259"/>
                      <a:pt x="61" y="259"/>
                      <a:pt x="61" y="260"/>
                    </a:cubicBezTo>
                    <a:cubicBezTo>
                      <a:pt x="61" y="261"/>
                      <a:pt x="61" y="261"/>
                      <a:pt x="61" y="261"/>
                    </a:cubicBezTo>
                    <a:cubicBezTo>
                      <a:pt x="62" y="261"/>
                      <a:pt x="62" y="261"/>
                      <a:pt x="62" y="261"/>
                    </a:cubicBezTo>
                    <a:cubicBezTo>
                      <a:pt x="63" y="261"/>
                      <a:pt x="63" y="261"/>
                      <a:pt x="63" y="261"/>
                    </a:cubicBezTo>
                    <a:cubicBezTo>
                      <a:pt x="63" y="261"/>
                      <a:pt x="63" y="261"/>
                      <a:pt x="63" y="261"/>
                    </a:cubicBezTo>
                    <a:cubicBezTo>
                      <a:pt x="63" y="261"/>
                      <a:pt x="63" y="261"/>
                      <a:pt x="63" y="261"/>
                    </a:cubicBezTo>
                    <a:cubicBezTo>
                      <a:pt x="63" y="262"/>
                      <a:pt x="63" y="262"/>
                      <a:pt x="63" y="262"/>
                    </a:cubicBezTo>
                    <a:cubicBezTo>
                      <a:pt x="63" y="262"/>
                      <a:pt x="63" y="262"/>
                      <a:pt x="63" y="262"/>
                    </a:cubicBezTo>
                    <a:cubicBezTo>
                      <a:pt x="63" y="263"/>
                      <a:pt x="63" y="263"/>
                      <a:pt x="64" y="263"/>
                    </a:cubicBezTo>
                    <a:cubicBezTo>
                      <a:pt x="64" y="264"/>
                      <a:pt x="64" y="264"/>
                      <a:pt x="64" y="264"/>
                    </a:cubicBezTo>
                    <a:cubicBezTo>
                      <a:pt x="64" y="265"/>
                      <a:pt x="65" y="265"/>
                      <a:pt x="65" y="265"/>
                    </a:cubicBezTo>
                    <a:cubicBezTo>
                      <a:pt x="66" y="265"/>
                      <a:pt x="66" y="265"/>
                      <a:pt x="66" y="265"/>
                    </a:cubicBezTo>
                    <a:cubicBezTo>
                      <a:pt x="66" y="265"/>
                      <a:pt x="66" y="265"/>
                      <a:pt x="66" y="265"/>
                    </a:cubicBezTo>
                    <a:cubicBezTo>
                      <a:pt x="66" y="267"/>
                      <a:pt x="66" y="268"/>
                      <a:pt x="67" y="269"/>
                    </a:cubicBezTo>
                    <a:cubicBezTo>
                      <a:pt x="67" y="269"/>
                      <a:pt x="68" y="269"/>
                      <a:pt x="68" y="270"/>
                    </a:cubicBezTo>
                    <a:cubicBezTo>
                      <a:pt x="69" y="270"/>
                      <a:pt x="70" y="271"/>
                      <a:pt x="70" y="272"/>
                    </a:cubicBezTo>
                    <a:cubicBezTo>
                      <a:pt x="70" y="273"/>
                      <a:pt x="70" y="273"/>
                      <a:pt x="70" y="273"/>
                    </a:cubicBezTo>
                    <a:cubicBezTo>
                      <a:pt x="70" y="273"/>
                      <a:pt x="70" y="273"/>
                      <a:pt x="70" y="273"/>
                    </a:cubicBezTo>
                    <a:cubicBezTo>
                      <a:pt x="70" y="273"/>
                      <a:pt x="70" y="273"/>
                      <a:pt x="70" y="274"/>
                    </a:cubicBezTo>
                    <a:cubicBezTo>
                      <a:pt x="70" y="274"/>
                      <a:pt x="70" y="274"/>
                      <a:pt x="70" y="274"/>
                    </a:cubicBezTo>
                    <a:cubicBezTo>
                      <a:pt x="70" y="274"/>
                      <a:pt x="70" y="274"/>
                      <a:pt x="70" y="274"/>
                    </a:cubicBezTo>
                    <a:cubicBezTo>
                      <a:pt x="70" y="274"/>
                      <a:pt x="70" y="275"/>
                      <a:pt x="71" y="275"/>
                    </a:cubicBezTo>
                    <a:cubicBezTo>
                      <a:pt x="72" y="276"/>
                      <a:pt x="72" y="276"/>
                      <a:pt x="72" y="276"/>
                    </a:cubicBezTo>
                    <a:cubicBezTo>
                      <a:pt x="72" y="276"/>
                      <a:pt x="72" y="277"/>
                      <a:pt x="73" y="277"/>
                    </a:cubicBezTo>
                    <a:cubicBezTo>
                      <a:pt x="73" y="277"/>
                      <a:pt x="73" y="277"/>
                      <a:pt x="73" y="277"/>
                    </a:cubicBezTo>
                    <a:cubicBezTo>
                      <a:pt x="73" y="278"/>
                      <a:pt x="73" y="278"/>
                      <a:pt x="74" y="278"/>
                    </a:cubicBezTo>
                    <a:cubicBezTo>
                      <a:pt x="74" y="279"/>
                      <a:pt x="74" y="279"/>
                      <a:pt x="74" y="279"/>
                    </a:cubicBezTo>
                    <a:cubicBezTo>
                      <a:pt x="75" y="280"/>
                      <a:pt x="76" y="280"/>
                      <a:pt x="77" y="280"/>
                    </a:cubicBezTo>
                    <a:cubicBezTo>
                      <a:pt x="77" y="280"/>
                      <a:pt x="77" y="280"/>
                      <a:pt x="77" y="280"/>
                    </a:cubicBezTo>
                    <a:cubicBezTo>
                      <a:pt x="77" y="280"/>
                      <a:pt x="77" y="280"/>
                      <a:pt x="77" y="280"/>
                    </a:cubicBezTo>
                    <a:cubicBezTo>
                      <a:pt x="77" y="280"/>
                      <a:pt x="77" y="280"/>
                      <a:pt x="77" y="280"/>
                    </a:cubicBezTo>
                    <a:cubicBezTo>
                      <a:pt x="77" y="280"/>
                      <a:pt x="77" y="280"/>
                      <a:pt x="77" y="280"/>
                    </a:cubicBezTo>
                    <a:cubicBezTo>
                      <a:pt x="77" y="281"/>
                      <a:pt x="77" y="281"/>
                      <a:pt x="77" y="281"/>
                    </a:cubicBezTo>
                    <a:cubicBezTo>
                      <a:pt x="78" y="281"/>
                      <a:pt x="78" y="281"/>
                      <a:pt x="78" y="281"/>
                    </a:cubicBezTo>
                    <a:cubicBezTo>
                      <a:pt x="79" y="281"/>
                      <a:pt x="79" y="281"/>
                      <a:pt x="79" y="281"/>
                    </a:cubicBezTo>
                    <a:cubicBezTo>
                      <a:pt x="79" y="281"/>
                      <a:pt x="79" y="281"/>
                      <a:pt x="79" y="281"/>
                    </a:cubicBezTo>
                    <a:cubicBezTo>
                      <a:pt x="80" y="281"/>
                      <a:pt x="80" y="281"/>
                      <a:pt x="80" y="281"/>
                    </a:cubicBezTo>
                    <a:cubicBezTo>
                      <a:pt x="80" y="281"/>
                      <a:pt x="80" y="281"/>
                      <a:pt x="80" y="281"/>
                    </a:cubicBezTo>
                    <a:cubicBezTo>
                      <a:pt x="80" y="281"/>
                      <a:pt x="80" y="281"/>
                      <a:pt x="80" y="281"/>
                    </a:cubicBezTo>
                    <a:cubicBezTo>
                      <a:pt x="80" y="283"/>
                      <a:pt x="80" y="283"/>
                      <a:pt x="80" y="283"/>
                    </a:cubicBezTo>
                    <a:cubicBezTo>
                      <a:pt x="81" y="283"/>
                      <a:pt x="81" y="283"/>
                      <a:pt x="81" y="283"/>
                    </a:cubicBezTo>
                    <a:cubicBezTo>
                      <a:pt x="81" y="283"/>
                      <a:pt x="81" y="283"/>
                      <a:pt x="81" y="283"/>
                    </a:cubicBezTo>
                    <a:cubicBezTo>
                      <a:pt x="81" y="283"/>
                      <a:pt x="82" y="283"/>
                      <a:pt x="82" y="283"/>
                    </a:cubicBezTo>
                    <a:cubicBezTo>
                      <a:pt x="83" y="283"/>
                      <a:pt x="84" y="283"/>
                      <a:pt x="84" y="282"/>
                    </a:cubicBezTo>
                    <a:cubicBezTo>
                      <a:pt x="85" y="282"/>
                      <a:pt x="85" y="281"/>
                      <a:pt x="85" y="281"/>
                    </a:cubicBezTo>
                    <a:cubicBezTo>
                      <a:pt x="84" y="280"/>
                      <a:pt x="84" y="280"/>
                      <a:pt x="84" y="279"/>
                    </a:cubicBezTo>
                    <a:cubicBezTo>
                      <a:pt x="83" y="278"/>
                      <a:pt x="83" y="278"/>
                      <a:pt x="83" y="278"/>
                    </a:cubicBezTo>
                    <a:cubicBezTo>
                      <a:pt x="83" y="278"/>
                      <a:pt x="83" y="278"/>
                      <a:pt x="83" y="278"/>
                    </a:cubicBezTo>
                    <a:cubicBezTo>
                      <a:pt x="83" y="278"/>
                      <a:pt x="83" y="278"/>
                      <a:pt x="83" y="278"/>
                    </a:cubicBezTo>
                    <a:cubicBezTo>
                      <a:pt x="84" y="278"/>
                      <a:pt x="84" y="278"/>
                      <a:pt x="84" y="278"/>
                    </a:cubicBezTo>
                    <a:cubicBezTo>
                      <a:pt x="85" y="278"/>
                      <a:pt x="85" y="278"/>
                      <a:pt x="85" y="278"/>
                    </a:cubicBezTo>
                    <a:cubicBezTo>
                      <a:pt x="85" y="278"/>
                      <a:pt x="85" y="278"/>
                      <a:pt x="85" y="278"/>
                    </a:cubicBezTo>
                    <a:cubicBezTo>
                      <a:pt x="85" y="277"/>
                      <a:pt x="85" y="277"/>
                      <a:pt x="85" y="276"/>
                    </a:cubicBezTo>
                    <a:cubicBezTo>
                      <a:pt x="85" y="276"/>
                      <a:pt x="85" y="275"/>
                      <a:pt x="84" y="275"/>
                    </a:cubicBezTo>
                    <a:cubicBezTo>
                      <a:pt x="84" y="274"/>
                      <a:pt x="83" y="274"/>
                      <a:pt x="82" y="274"/>
                    </a:cubicBezTo>
                    <a:cubicBezTo>
                      <a:pt x="82" y="273"/>
                      <a:pt x="82" y="273"/>
                      <a:pt x="82" y="273"/>
                    </a:cubicBezTo>
                    <a:cubicBezTo>
                      <a:pt x="82" y="273"/>
                      <a:pt x="82" y="273"/>
                      <a:pt x="82" y="273"/>
                    </a:cubicBezTo>
                    <a:cubicBezTo>
                      <a:pt x="82" y="273"/>
                      <a:pt x="82" y="273"/>
                      <a:pt x="82" y="273"/>
                    </a:cubicBezTo>
                    <a:cubicBezTo>
                      <a:pt x="82" y="271"/>
                      <a:pt x="82" y="271"/>
                      <a:pt x="82" y="271"/>
                    </a:cubicBezTo>
                    <a:cubicBezTo>
                      <a:pt x="82" y="271"/>
                      <a:pt x="82" y="271"/>
                      <a:pt x="82" y="271"/>
                    </a:cubicBezTo>
                    <a:cubicBezTo>
                      <a:pt x="82" y="271"/>
                      <a:pt x="82" y="270"/>
                      <a:pt x="82" y="270"/>
                    </a:cubicBezTo>
                    <a:cubicBezTo>
                      <a:pt x="82" y="270"/>
                      <a:pt x="81" y="269"/>
                      <a:pt x="81" y="269"/>
                    </a:cubicBezTo>
                    <a:cubicBezTo>
                      <a:pt x="80" y="269"/>
                      <a:pt x="80" y="269"/>
                      <a:pt x="80" y="269"/>
                    </a:cubicBezTo>
                    <a:cubicBezTo>
                      <a:pt x="80" y="268"/>
                      <a:pt x="80" y="267"/>
                      <a:pt x="80" y="266"/>
                    </a:cubicBezTo>
                    <a:cubicBezTo>
                      <a:pt x="80" y="266"/>
                      <a:pt x="80" y="265"/>
                      <a:pt x="80" y="265"/>
                    </a:cubicBezTo>
                    <a:cubicBezTo>
                      <a:pt x="80" y="264"/>
                      <a:pt x="80" y="263"/>
                      <a:pt x="80" y="263"/>
                    </a:cubicBezTo>
                    <a:cubicBezTo>
                      <a:pt x="79" y="262"/>
                      <a:pt x="79" y="262"/>
                      <a:pt x="79" y="262"/>
                    </a:cubicBezTo>
                    <a:cubicBezTo>
                      <a:pt x="79" y="262"/>
                      <a:pt x="79" y="262"/>
                      <a:pt x="79" y="262"/>
                    </a:cubicBezTo>
                    <a:cubicBezTo>
                      <a:pt x="79" y="261"/>
                      <a:pt x="79" y="261"/>
                      <a:pt x="79" y="261"/>
                    </a:cubicBezTo>
                    <a:cubicBezTo>
                      <a:pt x="78" y="261"/>
                      <a:pt x="78" y="261"/>
                      <a:pt x="78" y="261"/>
                    </a:cubicBezTo>
                    <a:cubicBezTo>
                      <a:pt x="78" y="261"/>
                      <a:pt x="78" y="261"/>
                      <a:pt x="78" y="261"/>
                    </a:cubicBezTo>
                    <a:cubicBezTo>
                      <a:pt x="78" y="260"/>
                      <a:pt x="78" y="260"/>
                      <a:pt x="78" y="260"/>
                    </a:cubicBezTo>
                    <a:cubicBezTo>
                      <a:pt x="78" y="260"/>
                      <a:pt x="78" y="260"/>
                      <a:pt x="78" y="260"/>
                    </a:cubicBezTo>
                    <a:cubicBezTo>
                      <a:pt x="78" y="260"/>
                      <a:pt x="78" y="260"/>
                      <a:pt x="78" y="260"/>
                    </a:cubicBezTo>
                    <a:cubicBezTo>
                      <a:pt x="79" y="260"/>
                      <a:pt x="79" y="260"/>
                      <a:pt x="79" y="260"/>
                    </a:cubicBezTo>
                    <a:cubicBezTo>
                      <a:pt x="80" y="259"/>
                      <a:pt x="80" y="258"/>
                      <a:pt x="81" y="257"/>
                    </a:cubicBezTo>
                    <a:cubicBezTo>
                      <a:pt x="81" y="256"/>
                      <a:pt x="81" y="256"/>
                      <a:pt x="81" y="256"/>
                    </a:cubicBezTo>
                    <a:cubicBezTo>
                      <a:pt x="81" y="256"/>
                      <a:pt x="81" y="255"/>
                      <a:pt x="81" y="255"/>
                    </a:cubicBezTo>
                    <a:cubicBezTo>
                      <a:pt x="82" y="255"/>
                      <a:pt x="82" y="255"/>
                      <a:pt x="82" y="255"/>
                    </a:cubicBezTo>
                    <a:cubicBezTo>
                      <a:pt x="82" y="255"/>
                      <a:pt x="83" y="255"/>
                      <a:pt x="83" y="255"/>
                    </a:cubicBezTo>
                    <a:cubicBezTo>
                      <a:pt x="85" y="256"/>
                      <a:pt x="85" y="256"/>
                      <a:pt x="85" y="256"/>
                    </a:cubicBezTo>
                    <a:cubicBezTo>
                      <a:pt x="85" y="255"/>
                      <a:pt x="85" y="255"/>
                      <a:pt x="85" y="255"/>
                    </a:cubicBezTo>
                    <a:cubicBezTo>
                      <a:pt x="85" y="254"/>
                      <a:pt x="85" y="254"/>
                      <a:pt x="85" y="254"/>
                    </a:cubicBezTo>
                    <a:cubicBezTo>
                      <a:pt x="85" y="254"/>
                      <a:pt x="85" y="254"/>
                      <a:pt x="85" y="254"/>
                    </a:cubicBezTo>
                    <a:cubicBezTo>
                      <a:pt x="85" y="254"/>
                      <a:pt x="85" y="254"/>
                      <a:pt x="85" y="254"/>
                    </a:cubicBezTo>
                    <a:cubicBezTo>
                      <a:pt x="86" y="254"/>
                      <a:pt x="86" y="254"/>
                      <a:pt x="86" y="254"/>
                    </a:cubicBezTo>
                    <a:cubicBezTo>
                      <a:pt x="87" y="254"/>
                      <a:pt x="88" y="253"/>
                      <a:pt x="89" y="252"/>
                    </a:cubicBezTo>
                    <a:cubicBezTo>
                      <a:pt x="90" y="251"/>
                      <a:pt x="89" y="250"/>
                      <a:pt x="88" y="249"/>
                    </a:cubicBezTo>
                    <a:cubicBezTo>
                      <a:pt x="88" y="248"/>
                      <a:pt x="88" y="248"/>
                      <a:pt x="88" y="247"/>
                    </a:cubicBezTo>
                    <a:cubicBezTo>
                      <a:pt x="88" y="246"/>
                      <a:pt x="88" y="246"/>
                      <a:pt x="88" y="246"/>
                    </a:cubicBezTo>
                    <a:cubicBezTo>
                      <a:pt x="87" y="246"/>
                      <a:pt x="87" y="246"/>
                      <a:pt x="87" y="246"/>
                    </a:cubicBezTo>
                    <a:cubicBezTo>
                      <a:pt x="86" y="246"/>
                      <a:pt x="86" y="246"/>
                      <a:pt x="86" y="246"/>
                    </a:cubicBezTo>
                    <a:cubicBezTo>
                      <a:pt x="85" y="246"/>
                      <a:pt x="85" y="246"/>
                      <a:pt x="85" y="246"/>
                    </a:cubicBezTo>
                    <a:cubicBezTo>
                      <a:pt x="85" y="245"/>
                      <a:pt x="85" y="245"/>
                      <a:pt x="85" y="245"/>
                    </a:cubicBezTo>
                    <a:cubicBezTo>
                      <a:pt x="90" y="245"/>
                      <a:pt x="90" y="245"/>
                      <a:pt x="90" y="245"/>
                    </a:cubicBezTo>
                    <a:cubicBezTo>
                      <a:pt x="90" y="244"/>
                      <a:pt x="90" y="244"/>
                      <a:pt x="90" y="244"/>
                    </a:cubicBezTo>
                    <a:cubicBezTo>
                      <a:pt x="91" y="244"/>
                      <a:pt x="91" y="244"/>
                      <a:pt x="91" y="244"/>
                    </a:cubicBezTo>
                    <a:cubicBezTo>
                      <a:pt x="91" y="244"/>
                      <a:pt x="91" y="244"/>
                      <a:pt x="91" y="244"/>
                    </a:cubicBezTo>
                    <a:cubicBezTo>
                      <a:pt x="92" y="244"/>
                      <a:pt x="92" y="244"/>
                      <a:pt x="92" y="244"/>
                    </a:cubicBezTo>
                    <a:cubicBezTo>
                      <a:pt x="92" y="243"/>
                      <a:pt x="92" y="243"/>
                      <a:pt x="92" y="243"/>
                    </a:cubicBezTo>
                    <a:cubicBezTo>
                      <a:pt x="92" y="242"/>
                      <a:pt x="92" y="242"/>
                      <a:pt x="92" y="242"/>
                    </a:cubicBezTo>
                    <a:cubicBezTo>
                      <a:pt x="92" y="241"/>
                      <a:pt x="92" y="240"/>
                      <a:pt x="92" y="240"/>
                    </a:cubicBezTo>
                    <a:cubicBezTo>
                      <a:pt x="92" y="240"/>
                      <a:pt x="92" y="240"/>
                      <a:pt x="92" y="240"/>
                    </a:cubicBezTo>
                    <a:cubicBezTo>
                      <a:pt x="92" y="240"/>
                      <a:pt x="92" y="240"/>
                      <a:pt x="92" y="240"/>
                    </a:cubicBezTo>
                    <a:cubicBezTo>
                      <a:pt x="92" y="240"/>
                      <a:pt x="93" y="240"/>
                      <a:pt x="93" y="239"/>
                    </a:cubicBezTo>
                    <a:cubicBezTo>
                      <a:pt x="94" y="239"/>
                      <a:pt x="94" y="239"/>
                      <a:pt x="94" y="239"/>
                    </a:cubicBezTo>
                    <a:cubicBezTo>
                      <a:pt x="95" y="238"/>
                      <a:pt x="96" y="237"/>
                      <a:pt x="97" y="236"/>
                    </a:cubicBezTo>
                    <a:cubicBezTo>
                      <a:pt x="98" y="235"/>
                      <a:pt x="98" y="234"/>
                      <a:pt x="98" y="233"/>
                    </a:cubicBezTo>
                    <a:cubicBezTo>
                      <a:pt x="98" y="224"/>
                      <a:pt x="98" y="224"/>
                      <a:pt x="98" y="224"/>
                    </a:cubicBezTo>
                    <a:cubicBezTo>
                      <a:pt x="98" y="224"/>
                      <a:pt x="98" y="224"/>
                      <a:pt x="98" y="224"/>
                    </a:cubicBezTo>
                    <a:cubicBezTo>
                      <a:pt x="98" y="224"/>
                      <a:pt x="98" y="224"/>
                      <a:pt x="98" y="224"/>
                    </a:cubicBezTo>
                    <a:cubicBezTo>
                      <a:pt x="99" y="224"/>
                      <a:pt x="99" y="224"/>
                      <a:pt x="99" y="224"/>
                    </a:cubicBezTo>
                    <a:cubicBezTo>
                      <a:pt x="99" y="223"/>
                      <a:pt x="99" y="223"/>
                      <a:pt x="99" y="223"/>
                    </a:cubicBezTo>
                    <a:cubicBezTo>
                      <a:pt x="99" y="223"/>
                      <a:pt x="99" y="222"/>
                      <a:pt x="100" y="222"/>
                    </a:cubicBezTo>
                    <a:cubicBezTo>
                      <a:pt x="100" y="221"/>
                      <a:pt x="100" y="221"/>
                      <a:pt x="101" y="220"/>
                    </a:cubicBezTo>
                    <a:cubicBezTo>
                      <a:pt x="101" y="220"/>
                      <a:pt x="101" y="220"/>
                      <a:pt x="101" y="220"/>
                    </a:cubicBezTo>
                    <a:cubicBezTo>
                      <a:pt x="101" y="219"/>
                      <a:pt x="101" y="219"/>
                      <a:pt x="103" y="218"/>
                    </a:cubicBezTo>
                    <a:cubicBezTo>
                      <a:pt x="103" y="218"/>
                      <a:pt x="104" y="218"/>
                      <a:pt x="105" y="218"/>
                    </a:cubicBezTo>
                    <a:cubicBezTo>
                      <a:pt x="105" y="218"/>
                      <a:pt x="106" y="218"/>
                      <a:pt x="106" y="218"/>
                    </a:cubicBezTo>
                    <a:cubicBezTo>
                      <a:pt x="107" y="218"/>
                      <a:pt x="107" y="218"/>
                      <a:pt x="108" y="218"/>
                    </a:cubicBezTo>
                    <a:cubicBezTo>
                      <a:pt x="109" y="218"/>
                      <a:pt x="109" y="218"/>
                      <a:pt x="109" y="218"/>
                    </a:cubicBezTo>
                    <a:cubicBezTo>
                      <a:pt x="110" y="218"/>
                      <a:pt x="111" y="218"/>
                      <a:pt x="111" y="217"/>
                    </a:cubicBezTo>
                    <a:cubicBezTo>
                      <a:pt x="111" y="217"/>
                      <a:pt x="111" y="217"/>
                      <a:pt x="111" y="217"/>
                    </a:cubicBezTo>
                    <a:cubicBezTo>
                      <a:pt x="111" y="217"/>
                      <a:pt x="111" y="217"/>
                      <a:pt x="111" y="217"/>
                    </a:cubicBezTo>
                    <a:cubicBezTo>
                      <a:pt x="111" y="217"/>
                      <a:pt x="111" y="217"/>
                      <a:pt x="111" y="217"/>
                    </a:cubicBezTo>
                    <a:cubicBezTo>
                      <a:pt x="111" y="217"/>
                      <a:pt x="111" y="217"/>
                      <a:pt x="111" y="217"/>
                    </a:cubicBezTo>
                    <a:cubicBezTo>
                      <a:pt x="112" y="217"/>
                      <a:pt x="112" y="217"/>
                      <a:pt x="112" y="217"/>
                    </a:cubicBezTo>
                    <a:cubicBezTo>
                      <a:pt x="112" y="216"/>
                      <a:pt x="112" y="216"/>
                      <a:pt x="112" y="216"/>
                    </a:cubicBezTo>
                    <a:cubicBezTo>
                      <a:pt x="112" y="215"/>
                      <a:pt x="112" y="215"/>
                      <a:pt x="112" y="215"/>
                    </a:cubicBezTo>
                    <a:cubicBezTo>
                      <a:pt x="112" y="215"/>
                      <a:pt x="112" y="214"/>
                      <a:pt x="112" y="214"/>
                    </a:cubicBezTo>
                    <a:cubicBezTo>
                      <a:pt x="113" y="214"/>
                      <a:pt x="113" y="214"/>
                      <a:pt x="113" y="214"/>
                    </a:cubicBezTo>
                    <a:cubicBezTo>
                      <a:pt x="113" y="214"/>
                      <a:pt x="113" y="214"/>
                      <a:pt x="114" y="213"/>
                    </a:cubicBezTo>
                    <a:cubicBezTo>
                      <a:pt x="114" y="213"/>
                      <a:pt x="115" y="213"/>
                      <a:pt x="115" y="213"/>
                    </a:cubicBezTo>
                    <a:cubicBezTo>
                      <a:pt x="115" y="212"/>
                      <a:pt x="115" y="212"/>
                      <a:pt x="115" y="212"/>
                    </a:cubicBezTo>
                    <a:cubicBezTo>
                      <a:pt x="116" y="212"/>
                      <a:pt x="116" y="212"/>
                      <a:pt x="116" y="212"/>
                    </a:cubicBezTo>
                    <a:cubicBezTo>
                      <a:pt x="116" y="212"/>
                      <a:pt x="116" y="212"/>
                      <a:pt x="116" y="212"/>
                    </a:cubicBezTo>
                    <a:cubicBezTo>
                      <a:pt x="117" y="212"/>
                      <a:pt x="118" y="212"/>
                      <a:pt x="118" y="211"/>
                    </a:cubicBezTo>
                    <a:cubicBezTo>
                      <a:pt x="118" y="211"/>
                      <a:pt x="119" y="210"/>
                      <a:pt x="119" y="210"/>
                    </a:cubicBezTo>
                    <a:cubicBezTo>
                      <a:pt x="119" y="209"/>
                      <a:pt x="119" y="208"/>
                      <a:pt x="120" y="207"/>
                    </a:cubicBezTo>
                    <a:cubicBezTo>
                      <a:pt x="120" y="207"/>
                      <a:pt x="121" y="207"/>
                      <a:pt x="121" y="207"/>
                    </a:cubicBezTo>
                    <a:cubicBezTo>
                      <a:pt x="123" y="206"/>
                      <a:pt x="124" y="205"/>
                      <a:pt x="124" y="204"/>
                    </a:cubicBezTo>
                    <a:cubicBezTo>
                      <a:pt x="123" y="203"/>
                      <a:pt x="123" y="201"/>
                      <a:pt x="123" y="199"/>
                    </a:cubicBezTo>
                    <a:cubicBezTo>
                      <a:pt x="123" y="199"/>
                      <a:pt x="123" y="198"/>
                      <a:pt x="123" y="197"/>
                    </a:cubicBezTo>
                    <a:cubicBezTo>
                      <a:pt x="123" y="191"/>
                      <a:pt x="123" y="191"/>
                      <a:pt x="123" y="191"/>
                    </a:cubicBezTo>
                    <a:cubicBezTo>
                      <a:pt x="123" y="190"/>
                      <a:pt x="123" y="190"/>
                      <a:pt x="123" y="190"/>
                    </a:cubicBezTo>
                    <a:cubicBezTo>
                      <a:pt x="123" y="190"/>
                      <a:pt x="123" y="190"/>
                      <a:pt x="123" y="190"/>
                    </a:cubicBezTo>
                    <a:cubicBezTo>
                      <a:pt x="122" y="190"/>
                      <a:pt x="122" y="190"/>
                      <a:pt x="122" y="190"/>
                    </a:cubicBezTo>
                    <a:cubicBezTo>
                      <a:pt x="122" y="189"/>
                      <a:pt x="122" y="189"/>
                      <a:pt x="122" y="189"/>
                    </a:cubicBezTo>
                    <a:cubicBezTo>
                      <a:pt x="122" y="188"/>
                      <a:pt x="122" y="188"/>
                      <a:pt x="122" y="188"/>
                    </a:cubicBezTo>
                    <a:cubicBezTo>
                      <a:pt x="122" y="188"/>
                      <a:pt x="122" y="188"/>
                      <a:pt x="122" y="188"/>
                    </a:cubicBezTo>
                    <a:cubicBezTo>
                      <a:pt x="124" y="188"/>
                      <a:pt x="124" y="188"/>
                      <a:pt x="124" y="188"/>
                    </a:cubicBezTo>
                    <a:cubicBezTo>
                      <a:pt x="124" y="188"/>
                      <a:pt x="124" y="188"/>
                      <a:pt x="124" y="188"/>
                    </a:cubicBezTo>
                    <a:cubicBezTo>
                      <a:pt x="125" y="188"/>
                      <a:pt x="125" y="188"/>
                      <a:pt x="125" y="188"/>
                    </a:cubicBezTo>
                    <a:cubicBezTo>
                      <a:pt x="126" y="188"/>
                      <a:pt x="126" y="187"/>
                      <a:pt x="126" y="187"/>
                    </a:cubicBezTo>
                    <a:cubicBezTo>
                      <a:pt x="127" y="186"/>
                      <a:pt x="127" y="186"/>
                      <a:pt x="127" y="186"/>
                    </a:cubicBezTo>
                    <a:cubicBezTo>
                      <a:pt x="127" y="186"/>
                      <a:pt x="127" y="186"/>
                      <a:pt x="127" y="186"/>
                    </a:cubicBezTo>
                    <a:cubicBezTo>
                      <a:pt x="127" y="185"/>
                      <a:pt x="127" y="185"/>
                      <a:pt x="127" y="185"/>
                    </a:cubicBezTo>
                    <a:cubicBezTo>
                      <a:pt x="128" y="185"/>
                      <a:pt x="128" y="185"/>
                      <a:pt x="128" y="185"/>
                    </a:cubicBezTo>
                    <a:cubicBezTo>
                      <a:pt x="128" y="184"/>
                      <a:pt x="128" y="184"/>
                      <a:pt x="128" y="184"/>
                    </a:cubicBezTo>
                    <a:cubicBezTo>
                      <a:pt x="128" y="184"/>
                      <a:pt x="128" y="184"/>
                      <a:pt x="128" y="184"/>
                    </a:cubicBezTo>
                    <a:cubicBezTo>
                      <a:pt x="128" y="184"/>
                      <a:pt x="128" y="184"/>
                      <a:pt x="128" y="184"/>
                    </a:cubicBezTo>
                    <a:cubicBezTo>
                      <a:pt x="128" y="184"/>
                      <a:pt x="128" y="184"/>
                      <a:pt x="128" y="184"/>
                    </a:cubicBezTo>
                    <a:cubicBezTo>
                      <a:pt x="128" y="184"/>
                      <a:pt x="129" y="184"/>
                      <a:pt x="129" y="183"/>
                    </a:cubicBezTo>
                    <a:cubicBezTo>
                      <a:pt x="129" y="183"/>
                      <a:pt x="130" y="182"/>
                      <a:pt x="130" y="182"/>
                    </a:cubicBezTo>
                    <a:cubicBezTo>
                      <a:pt x="131" y="180"/>
                      <a:pt x="132" y="179"/>
                      <a:pt x="133" y="179"/>
                    </a:cubicBezTo>
                    <a:cubicBezTo>
                      <a:pt x="134" y="178"/>
                      <a:pt x="134" y="178"/>
                      <a:pt x="134" y="178"/>
                    </a:cubicBezTo>
                    <a:cubicBezTo>
                      <a:pt x="135" y="177"/>
                      <a:pt x="135" y="176"/>
                      <a:pt x="135" y="176"/>
                    </a:cubicBezTo>
                    <a:cubicBezTo>
                      <a:pt x="135" y="176"/>
                      <a:pt x="135" y="176"/>
                      <a:pt x="135" y="176"/>
                    </a:cubicBezTo>
                    <a:cubicBezTo>
                      <a:pt x="135" y="175"/>
                      <a:pt x="135" y="175"/>
                      <a:pt x="135" y="175"/>
                    </a:cubicBezTo>
                    <a:cubicBezTo>
                      <a:pt x="134" y="175"/>
                      <a:pt x="134" y="175"/>
                      <a:pt x="134" y="175"/>
                    </a:cubicBezTo>
                    <a:cubicBezTo>
                      <a:pt x="133" y="175"/>
                      <a:pt x="133" y="175"/>
                      <a:pt x="133" y="175"/>
                    </a:cubicBezTo>
                    <a:cubicBezTo>
                      <a:pt x="133" y="174"/>
                      <a:pt x="133" y="174"/>
                      <a:pt x="134" y="172"/>
                    </a:cubicBezTo>
                    <a:cubicBezTo>
                      <a:pt x="134" y="172"/>
                      <a:pt x="134" y="172"/>
                      <a:pt x="134" y="172"/>
                    </a:cubicBezTo>
                    <a:cubicBezTo>
                      <a:pt x="134" y="172"/>
                      <a:pt x="134" y="172"/>
                      <a:pt x="134" y="172"/>
                    </a:cubicBezTo>
                    <a:cubicBezTo>
                      <a:pt x="135" y="172"/>
                      <a:pt x="135" y="172"/>
                      <a:pt x="135" y="172"/>
                    </a:cubicBezTo>
                    <a:cubicBezTo>
                      <a:pt x="135" y="166"/>
                      <a:pt x="135" y="166"/>
                      <a:pt x="135" y="166"/>
                    </a:cubicBezTo>
                    <a:cubicBezTo>
                      <a:pt x="134" y="166"/>
                      <a:pt x="134" y="166"/>
                      <a:pt x="134" y="166"/>
                    </a:cubicBezTo>
                    <a:cubicBezTo>
                      <a:pt x="134" y="166"/>
                      <a:pt x="134" y="166"/>
                      <a:pt x="133" y="166"/>
                    </a:cubicBezTo>
                    <a:cubicBezTo>
                      <a:pt x="133" y="166"/>
                      <a:pt x="133" y="166"/>
                      <a:pt x="133" y="166"/>
                    </a:cubicBezTo>
                    <a:cubicBezTo>
                      <a:pt x="133" y="166"/>
                      <a:pt x="133" y="166"/>
                      <a:pt x="133" y="166"/>
                    </a:cubicBezTo>
                    <a:cubicBezTo>
                      <a:pt x="134" y="165"/>
                      <a:pt x="134" y="165"/>
                      <a:pt x="134" y="165"/>
                    </a:cubicBezTo>
                    <a:cubicBezTo>
                      <a:pt x="133" y="165"/>
                      <a:pt x="133" y="165"/>
                      <a:pt x="133" y="165"/>
                    </a:cubicBezTo>
                    <a:cubicBezTo>
                      <a:pt x="132" y="165"/>
                      <a:pt x="132" y="165"/>
                      <a:pt x="131" y="165"/>
                    </a:cubicBezTo>
                    <a:cubicBezTo>
                      <a:pt x="131" y="165"/>
                      <a:pt x="131" y="165"/>
                      <a:pt x="130" y="165"/>
                    </a:cubicBezTo>
                    <a:cubicBezTo>
                      <a:pt x="128" y="165"/>
                      <a:pt x="128" y="164"/>
                      <a:pt x="127" y="164"/>
                    </a:cubicBezTo>
                    <a:cubicBezTo>
                      <a:pt x="126" y="163"/>
                      <a:pt x="126" y="163"/>
                      <a:pt x="126" y="163"/>
                    </a:cubicBezTo>
                    <a:cubicBezTo>
                      <a:pt x="126" y="163"/>
                      <a:pt x="126" y="163"/>
                      <a:pt x="126" y="163"/>
                    </a:cubicBezTo>
                    <a:cubicBezTo>
                      <a:pt x="126" y="162"/>
                      <a:pt x="125" y="162"/>
                      <a:pt x="125" y="162"/>
                    </a:cubicBezTo>
                    <a:cubicBezTo>
                      <a:pt x="124" y="162"/>
                      <a:pt x="124" y="162"/>
                      <a:pt x="124" y="162"/>
                    </a:cubicBezTo>
                    <a:cubicBezTo>
                      <a:pt x="123" y="161"/>
                      <a:pt x="123" y="161"/>
                      <a:pt x="122" y="160"/>
                    </a:cubicBezTo>
                    <a:cubicBezTo>
                      <a:pt x="122" y="160"/>
                      <a:pt x="122" y="160"/>
                      <a:pt x="122" y="160"/>
                    </a:cubicBezTo>
                    <a:cubicBezTo>
                      <a:pt x="122" y="159"/>
                      <a:pt x="121" y="159"/>
                      <a:pt x="121" y="159"/>
                    </a:cubicBezTo>
                    <a:cubicBezTo>
                      <a:pt x="121" y="159"/>
                      <a:pt x="121" y="159"/>
                      <a:pt x="121" y="159"/>
                    </a:cubicBezTo>
                    <a:cubicBezTo>
                      <a:pt x="120" y="159"/>
                      <a:pt x="120" y="159"/>
                      <a:pt x="120" y="159"/>
                    </a:cubicBezTo>
                    <a:cubicBezTo>
                      <a:pt x="119" y="159"/>
                      <a:pt x="119" y="159"/>
                      <a:pt x="119" y="159"/>
                    </a:cubicBezTo>
                    <a:cubicBezTo>
                      <a:pt x="119" y="159"/>
                      <a:pt x="119" y="159"/>
                      <a:pt x="119" y="159"/>
                    </a:cubicBezTo>
                    <a:cubicBezTo>
                      <a:pt x="118" y="159"/>
                      <a:pt x="118" y="159"/>
                      <a:pt x="118" y="159"/>
                    </a:cubicBezTo>
                    <a:cubicBezTo>
                      <a:pt x="117" y="159"/>
                      <a:pt x="117" y="159"/>
                      <a:pt x="117" y="159"/>
                    </a:cubicBezTo>
                    <a:cubicBezTo>
                      <a:pt x="117" y="159"/>
                      <a:pt x="116" y="159"/>
                      <a:pt x="116" y="159"/>
                    </a:cubicBezTo>
                    <a:cubicBezTo>
                      <a:pt x="115" y="159"/>
                      <a:pt x="115" y="158"/>
                      <a:pt x="115" y="158"/>
                    </a:cubicBezTo>
                    <a:cubicBezTo>
                      <a:pt x="115" y="157"/>
                      <a:pt x="114" y="157"/>
                      <a:pt x="112" y="157"/>
                    </a:cubicBezTo>
                    <a:cubicBezTo>
                      <a:pt x="112" y="157"/>
                      <a:pt x="111" y="157"/>
                      <a:pt x="110" y="157"/>
                    </a:cubicBezTo>
                    <a:cubicBezTo>
                      <a:pt x="110" y="157"/>
                      <a:pt x="110" y="157"/>
                      <a:pt x="110" y="157"/>
                    </a:cubicBezTo>
                    <a:cubicBezTo>
                      <a:pt x="108" y="157"/>
                      <a:pt x="108" y="157"/>
                      <a:pt x="108" y="157"/>
                    </a:cubicBezTo>
                    <a:cubicBezTo>
                      <a:pt x="108" y="158"/>
                      <a:pt x="108" y="158"/>
                      <a:pt x="108" y="158"/>
                    </a:cubicBezTo>
                    <a:cubicBezTo>
                      <a:pt x="108" y="157"/>
                      <a:pt x="108" y="156"/>
                      <a:pt x="107" y="156"/>
                    </a:cubicBezTo>
                    <a:cubicBezTo>
                      <a:pt x="106" y="156"/>
                      <a:pt x="106" y="156"/>
                      <a:pt x="105" y="156"/>
                    </a:cubicBezTo>
                    <a:cubicBezTo>
                      <a:pt x="105" y="156"/>
                      <a:pt x="104" y="156"/>
                      <a:pt x="104" y="156"/>
                    </a:cubicBezTo>
                    <a:cubicBezTo>
                      <a:pt x="103" y="156"/>
                      <a:pt x="103" y="156"/>
                      <a:pt x="103" y="156"/>
                    </a:cubicBezTo>
                    <a:cubicBezTo>
                      <a:pt x="103" y="155"/>
                      <a:pt x="103" y="155"/>
                      <a:pt x="103" y="155"/>
                    </a:cubicBezTo>
                    <a:cubicBezTo>
                      <a:pt x="103" y="155"/>
                      <a:pt x="103" y="155"/>
                      <a:pt x="102" y="155"/>
                    </a:cubicBezTo>
                    <a:cubicBezTo>
                      <a:pt x="102" y="155"/>
                      <a:pt x="102" y="155"/>
                      <a:pt x="102" y="155"/>
                    </a:cubicBezTo>
                    <a:cubicBezTo>
                      <a:pt x="102" y="155"/>
                      <a:pt x="102" y="155"/>
                      <a:pt x="102" y="155"/>
                    </a:cubicBezTo>
                    <a:cubicBezTo>
                      <a:pt x="102" y="154"/>
                      <a:pt x="102" y="154"/>
                      <a:pt x="102" y="154"/>
                    </a:cubicBezTo>
                    <a:cubicBezTo>
                      <a:pt x="102" y="154"/>
                      <a:pt x="101" y="153"/>
                      <a:pt x="101" y="153"/>
                    </a:cubicBezTo>
                    <a:cubicBezTo>
                      <a:pt x="100" y="153"/>
                      <a:pt x="100" y="153"/>
                      <a:pt x="100" y="153"/>
                    </a:cubicBezTo>
                    <a:cubicBezTo>
                      <a:pt x="100" y="153"/>
                      <a:pt x="100" y="153"/>
                      <a:pt x="100" y="153"/>
                    </a:cubicBezTo>
                    <a:cubicBezTo>
                      <a:pt x="96" y="153"/>
                      <a:pt x="96" y="153"/>
                      <a:pt x="96" y="153"/>
                    </a:cubicBezTo>
                    <a:cubicBezTo>
                      <a:pt x="94" y="153"/>
                      <a:pt x="94" y="153"/>
                      <a:pt x="94" y="153"/>
                    </a:cubicBezTo>
                    <a:cubicBezTo>
                      <a:pt x="93" y="153"/>
                      <a:pt x="93" y="153"/>
                      <a:pt x="92" y="153"/>
                    </a:cubicBezTo>
                    <a:cubicBezTo>
                      <a:pt x="92" y="153"/>
                      <a:pt x="92" y="153"/>
                      <a:pt x="92" y="153"/>
                    </a:cubicBezTo>
                    <a:cubicBezTo>
                      <a:pt x="91" y="153"/>
                      <a:pt x="91" y="153"/>
                      <a:pt x="91" y="153"/>
                    </a:cubicBezTo>
                    <a:cubicBezTo>
                      <a:pt x="90" y="153"/>
                      <a:pt x="90" y="153"/>
                      <a:pt x="90" y="153"/>
                    </a:cubicBezTo>
                    <a:cubicBezTo>
                      <a:pt x="89" y="153"/>
                      <a:pt x="89" y="153"/>
                      <a:pt x="89" y="153"/>
                    </a:cubicBezTo>
                    <a:cubicBezTo>
                      <a:pt x="89" y="152"/>
                      <a:pt x="89" y="152"/>
                      <a:pt x="89" y="152"/>
                    </a:cubicBezTo>
                    <a:cubicBezTo>
                      <a:pt x="89" y="152"/>
                      <a:pt x="89" y="152"/>
                      <a:pt x="89" y="152"/>
                    </a:cubicBezTo>
                    <a:cubicBezTo>
                      <a:pt x="89" y="152"/>
                      <a:pt x="89" y="152"/>
                      <a:pt x="89" y="152"/>
                    </a:cubicBezTo>
                    <a:cubicBezTo>
                      <a:pt x="90" y="152"/>
                      <a:pt x="90" y="152"/>
                      <a:pt x="90" y="152"/>
                    </a:cubicBezTo>
                    <a:cubicBezTo>
                      <a:pt x="90" y="152"/>
                      <a:pt x="91" y="152"/>
                      <a:pt x="92" y="151"/>
                    </a:cubicBezTo>
                    <a:cubicBezTo>
                      <a:pt x="92" y="151"/>
                      <a:pt x="92" y="151"/>
                      <a:pt x="92" y="151"/>
                    </a:cubicBezTo>
                    <a:cubicBezTo>
                      <a:pt x="95" y="151"/>
                      <a:pt x="95" y="151"/>
                      <a:pt x="95" y="151"/>
                    </a:cubicBezTo>
                    <a:cubicBezTo>
                      <a:pt x="95" y="151"/>
                      <a:pt x="95" y="151"/>
                      <a:pt x="95" y="151"/>
                    </a:cubicBezTo>
                    <a:cubicBezTo>
                      <a:pt x="96" y="150"/>
                      <a:pt x="96" y="150"/>
                      <a:pt x="96" y="150"/>
                    </a:cubicBezTo>
                    <a:cubicBezTo>
                      <a:pt x="96" y="150"/>
                      <a:pt x="96" y="150"/>
                      <a:pt x="96" y="149"/>
                    </a:cubicBezTo>
                    <a:cubicBezTo>
                      <a:pt x="96" y="149"/>
                      <a:pt x="96" y="149"/>
                      <a:pt x="96" y="149"/>
                    </a:cubicBezTo>
                    <a:cubicBezTo>
                      <a:pt x="96" y="148"/>
                      <a:pt x="96" y="147"/>
                      <a:pt x="95" y="146"/>
                    </a:cubicBezTo>
                    <a:cubicBezTo>
                      <a:pt x="94" y="145"/>
                      <a:pt x="93" y="144"/>
                      <a:pt x="92" y="144"/>
                    </a:cubicBezTo>
                    <a:cubicBezTo>
                      <a:pt x="91" y="143"/>
                      <a:pt x="91" y="143"/>
                      <a:pt x="91" y="143"/>
                    </a:cubicBezTo>
                    <a:cubicBezTo>
                      <a:pt x="91" y="143"/>
                      <a:pt x="91" y="143"/>
                      <a:pt x="91" y="143"/>
                    </a:cubicBezTo>
                    <a:cubicBezTo>
                      <a:pt x="91" y="143"/>
                      <a:pt x="91" y="143"/>
                      <a:pt x="91" y="143"/>
                    </a:cubicBezTo>
                    <a:cubicBezTo>
                      <a:pt x="91" y="143"/>
                      <a:pt x="91" y="143"/>
                      <a:pt x="91" y="143"/>
                    </a:cubicBezTo>
                    <a:cubicBezTo>
                      <a:pt x="90" y="143"/>
                      <a:pt x="90" y="143"/>
                      <a:pt x="90" y="143"/>
                    </a:cubicBezTo>
                    <a:cubicBezTo>
                      <a:pt x="90" y="142"/>
                      <a:pt x="90" y="142"/>
                      <a:pt x="90" y="142"/>
                    </a:cubicBezTo>
                    <a:cubicBezTo>
                      <a:pt x="89" y="141"/>
                      <a:pt x="88" y="141"/>
                      <a:pt x="88" y="140"/>
                    </a:cubicBezTo>
                    <a:cubicBezTo>
                      <a:pt x="88" y="140"/>
                      <a:pt x="88" y="140"/>
                      <a:pt x="88" y="140"/>
                    </a:cubicBezTo>
                    <a:cubicBezTo>
                      <a:pt x="88" y="140"/>
                      <a:pt x="88" y="140"/>
                      <a:pt x="88" y="140"/>
                    </a:cubicBezTo>
                    <a:cubicBezTo>
                      <a:pt x="88" y="140"/>
                      <a:pt x="88" y="140"/>
                      <a:pt x="88" y="140"/>
                    </a:cubicBezTo>
                    <a:cubicBezTo>
                      <a:pt x="88" y="139"/>
                      <a:pt x="88" y="139"/>
                      <a:pt x="88" y="139"/>
                    </a:cubicBezTo>
                    <a:cubicBezTo>
                      <a:pt x="87" y="139"/>
                      <a:pt x="87" y="139"/>
                      <a:pt x="87" y="138"/>
                    </a:cubicBezTo>
                    <a:cubicBezTo>
                      <a:pt x="86" y="137"/>
                      <a:pt x="86" y="137"/>
                      <a:pt x="85" y="136"/>
                    </a:cubicBezTo>
                    <a:cubicBezTo>
                      <a:pt x="84" y="136"/>
                      <a:pt x="84" y="136"/>
                      <a:pt x="84" y="136"/>
                    </a:cubicBezTo>
                    <a:cubicBezTo>
                      <a:pt x="84" y="135"/>
                      <a:pt x="83" y="135"/>
                      <a:pt x="83" y="135"/>
                    </a:cubicBezTo>
                    <a:cubicBezTo>
                      <a:pt x="83" y="134"/>
                      <a:pt x="83" y="134"/>
                      <a:pt x="83" y="134"/>
                    </a:cubicBezTo>
                    <a:cubicBezTo>
                      <a:pt x="82" y="134"/>
                      <a:pt x="81" y="133"/>
                      <a:pt x="81" y="133"/>
                    </a:cubicBezTo>
                    <a:cubicBezTo>
                      <a:pt x="80" y="133"/>
                      <a:pt x="80" y="133"/>
                      <a:pt x="80" y="133"/>
                    </a:cubicBezTo>
                    <a:cubicBezTo>
                      <a:pt x="78" y="133"/>
                      <a:pt x="78" y="133"/>
                      <a:pt x="78" y="133"/>
                    </a:cubicBezTo>
                    <a:cubicBezTo>
                      <a:pt x="78" y="131"/>
                      <a:pt x="78" y="131"/>
                      <a:pt x="78" y="131"/>
                    </a:cubicBezTo>
                    <a:cubicBezTo>
                      <a:pt x="77" y="132"/>
                      <a:pt x="77" y="132"/>
                      <a:pt x="77" y="132"/>
                    </a:cubicBezTo>
                    <a:cubicBezTo>
                      <a:pt x="76" y="132"/>
                      <a:pt x="75" y="132"/>
                      <a:pt x="75" y="132"/>
                    </a:cubicBezTo>
                    <a:cubicBezTo>
                      <a:pt x="74" y="132"/>
                      <a:pt x="74" y="132"/>
                      <a:pt x="73" y="131"/>
                    </a:cubicBezTo>
                    <a:cubicBezTo>
                      <a:pt x="72" y="131"/>
                      <a:pt x="72" y="131"/>
                      <a:pt x="72" y="131"/>
                    </a:cubicBezTo>
                    <a:cubicBezTo>
                      <a:pt x="72" y="130"/>
                      <a:pt x="72" y="130"/>
                      <a:pt x="72" y="130"/>
                    </a:cubicBezTo>
                    <a:cubicBezTo>
                      <a:pt x="72" y="130"/>
                      <a:pt x="72" y="129"/>
                      <a:pt x="71" y="129"/>
                    </a:cubicBezTo>
                    <a:cubicBezTo>
                      <a:pt x="70" y="129"/>
                      <a:pt x="70" y="129"/>
                      <a:pt x="70" y="129"/>
                    </a:cubicBezTo>
                    <a:cubicBezTo>
                      <a:pt x="70" y="128"/>
                      <a:pt x="70" y="128"/>
                      <a:pt x="70" y="128"/>
                    </a:cubicBezTo>
                    <a:cubicBezTo>
                      <a:pt x="70" y="128"/>
                      <a:pt x="70" y="128"/>
                      <a:pt x="70" y="127"/>
                    </a:cubicBezTo>
                    <a:cubicBezTo>
                      <a:pt x="69" y="126"/>
                      <a:pt x="68" y="126"/>
                      <a:pt x="68" y="126"/>
                    </a:cubicBezTo>
                    <a:cubicBezTo>
                      <a:pt x="67" y="126"/>
                      <a:pt x="66" y="126"/>
                      <a:pt x="66" y="126"/>
                    </a:cubicBezTo>
                    <a:cubicBezTo>
                      <a:pt x="65" y="126"/>
                      <a:pt x="65" y="126"/>
                      <a:pt x="65" y="126"/>
                    </a:cubicBezTo>
                    <a:cubicBezTo>
                      <a:pt x="64" y="126"/>
                      <a:pt x="64" y="126"/>
                      <a:pt x="63" y="126"/>
                    </a:cubicBezTo>
                    <a:cubicBezTo>
                      <a:pt x="64" y="125"/>
                      <a:pt x="64" y="125"/>
                      <a:pt x="64" y="125"/>
                    </a:cubicBezTo>
                    <a:cubicBezTo>
                      <a:pt x="66" y="123"/>
                      <a:pt x="66" y="123"/>
                      <a:pt x="66" y="123"/>
                    </a:cubicBezTo>
                    <a:cubicBezTo>
                      <a:pt x="64" y="123"/>
                      <a:pt x="64" y="123"/>
                      <a:pt x="64" y="123"/>
                    </a:cubicBezTo>
                    <a:cubicBezTo>
                      <a:pt x="63" y="123"/>
                      <a:pt x="63" y="123"/>
                      <a:pt x="63" y="123"/>
                    </a:cubicBezTo>
                    <a:cubicBezTo>
                      <a:pt x="63" y="123"/>
                      <a:pt x="63" y="123"/>
                      <a:pt x="63" y="123"/>
                    </a:cubicBezTo>
                    <a:cubicBezTo>
                      <a:pt x="63" y="122"/>
                      <a:pt x="63" y="122"/>
                      <a:pt x="63" y="122"/>
                    </a:cubicBezTo>
                    <a:cubicBezTo>
                      <a:pt x="61" y="122"/>
                      <a:pt x="61" y="122"/>
                      <a:pt x="61" y="122"/>
                    </a:cubicBezTo>
                    <a:cubicBezTo>
                      <a:pt x="60" y="122"/>
                      <a:pt x="60" y="122"/>
                      <a:pt x="60" y="123"/>
                    </a:cubicBezTo>
                    <a:cubicBezTo>
                      <a:pt x="60" y="123"/>
                      <a:pt x="60" y="123"/>
                      <a:pt x="60" y="123"/>
                    </a:cubicBezTo>
                    <a:cubicBezTo>
                      <a:pt x="60" y="123"/>
                      <a:pt x="60" y="123"/>
                      <a:pt x="60" y="123"/>
                    </a:cubicBezTo>
                    <a:cubicBezTo>
                      <a:pt x="60" y="123"/>
                      <a:pt x="60" y="123"/>
                      <a:pt x="60" y="123"/>
                    </a:cubicBezTo>
                    <a:cubicBezTo>
                      <a:pt x="59" y="123"/>
                      <a:pt x="59" y="123"/>
                      <a:pt x="59" y="123"/>
                    </a:cubicBezTo>
                    <a:cubicBezTo>
                      <a:pt x="58" y="123"/>
                      <a:pt x="57" y="122"/>
                      <a:pt x="57" y="121"/>
                    </a:cubicBezTo>
                    <a:cubicBezTo>
                      <a:pt x="58" y="120"/>
                      <a:pt x="58" y="120"/>
                      <a:pt x="58" y="120"/>
                    </a:cubicBezTo>
                    <a:cubicBezTo>
                      <a:pt x="56" y="120"/>
                      <a:pt x="56" y="120"/>
                      <a:pt x="56" y="120"/>
                    </a:cubicBezTo>
                    <a:cubicBezTo>
                      <a:pt x="55" y="120"/>
                      <a:pt x="55" y="121"/>
                      <a:pt x="54" y="121"/>
                    </a:cubicBezTo>
                    <a:cubicBezTo>
                      <a:pt x="53" y="121"/>
                      <a:pt x="52" y="120"/>
                      <a:pt x="52" y="120"/>
                    </a:cubicBezTo>
                    <a:cubicBezTo>
                      <a:pt x="51" y="120"/>
                      <a:pt x="50" y="119"/>
                      <a:pt x="50" y="119"/>
                    </a:cubicBezTo>
                    <a:cubicBezTo>
                      <a:pt x="49" y="119"/>
                      <a:pt x="49" y="118"/>
                      <a:pt x="48" y="118"/>
                    </a:cubicBezTo>
                    <a:cubicBezTo>
                      <a:pt x="47" y="118"/>
                      <a:pt x="46" y="117"/>
                      <a:pt x="46" y="117"/>
                    </a:cubicBezTo>
                    <a:cubicBezTo>
                      <a:pt x="45" y="117"/>
                      <a:pt x="45" y="117"/>
                      <a:pt x="45" y="117"/>
                    </a:cubicBezTo>
                    <a:cubicBezTo>
                      <a:pt x="44" y="117"/>
                      <a:pt x="44" y="117"/>
                      <a:pt x="44" y="117"/>
                    </a:cubicBezTo>
                    <a:cubicBezTo>
                      <a:pt x="44" y="117"/>
                      <a:pt x="44" y="117"/>
                      <a:pt x="44" y="117"/>
                    </a:cubicBezTo>
                    <a:cubicBezTo>
                      <a:pt x="43" y="117"/>
                      <a:pt x="43" y="118"/>
                      <a:pt x="43" y="118"/>
                    </a:cubicBezTo>
                    <a:cubicBezTo>
                      <a:pt x="43" y="118"/>
                      <a:pt x="43" y="118"/>
                      <a:pt x="43" y="118"/>
                    </a:cubicBezTo>
                    <a:cubicBezTo>
                      <a:pt x="42" y="117"/>
                      <a:pt x="40" y="117"/>
                      <a:pt x="39" y="117"/>
                    </a:cubicBezTo>
                    <a:cubicBezTo>
                      <a:pt x="38" y="117"/>
                      <a:pt x="38" y="117"/>
                      <a:pt x="38" y="117"/>
                    </a:cubicBezTo>
                    <a:cubicBezTo>
                      <a:pt x="38" y="118"/>
                      <a:pt x="38" y="118"/>
                      <a:pt x="38" y="118"/>
                    </a:cubicBezTo>
                    <a:cubicBezTo>
                      <a:pt x="38" y="119"/>
                      <a:pt x="38" y="119"/>
                      <a:pt x="38" y="119"/>
                    </a:cubicBezTo>
                    <a:cubicBezTo>
                      <a:pt x="38" y="119"/>
                      <a:pt x="38" y="119"/>
                      <a:pt x="38" y="119"/>
                    </a:cubicBezTo>
                    <a:cubicBezTo>
                      <a:pt x="38" y="119"/>
                      <a:pt x="38" y="119"/>
                      <a:pt x="38" y="119"/>
                    </a:cubicBezTo>
                    <a:cubicBezTo>
                      <a:pt x="37" y="119"/>
                      <a:pt x="37" y="119"/>
                      <a:pt x="37" y="119"/>
                    </a:cubicBezTo>
                    <a:cubicBezTo>
                      <a:pt x="37" y="119"/>
                      <a:pt x="36" y="119"/>
                      <a:pt x="35" y="120"/>
                    </a:cubicBezTo>
                    <a:cubicBezTo>
                      <a:pt x="35" y="120"/>
                      <a:pt x="35" y="120"/>
                      <a:pt x="34" y="120"/>
                    </a:cubicBezTo>
                    <a:cubicBezTo>
                      <a:pt x="33" y="120"/>
                      <a:pt x="33" y="120"/>
                      <a:pt x="33" y="120"/>
                    </a:cubicBezTo>
                    <a:cubicBezTo>
                      <a:pt x="32" y="120"/>
                      <a:pt x="32" y="120"/>
                      <a:pt x="32" y="120"/>
                    </a:cubicBezTo>
                    <a:cubicBezTo>
                      <a:pt x="31" y="120"/>
                      <a:pt x="31" y="120"/>
                      <a:pt x="31" y="120"/>
                    </a:cubicBezTo>
                    <a:cubicBezTo>
                      <a:pt x="31" y="121"/>
                      <a:pt x="31" y="121"/>
                      <a:pt x="31" y="121"/>
                    </a:cubicBezTo>
                    <a:cubicBezTo>
                      <a:pt x="31" y="122"/>
                      <a:pt x="32" y="122"/>
                      <a:pt x="32" y="123"/>
                    </a:cubicBezTo>
                    <a:cubicBezTo>
                      <a:pt x="33" y="124"/>
                      <a:pt x="33" y="124"/>
                      <a:pt x="33" y="124"/>
                    </a:cubicBezTo>
                    <a:cubicBezTo>
                      <a:pt x="33" y="124"/>
                      <a:pt x="33" y="124"/>
                      <a:pt x="33" y="124"/>
                    </a:cubicBezTo>
                    <a:cubicBezTo>
                      <a:pt x="33" y="125"/>
                      <a:pt x="33" y="125"/>
                      <a:pt x="33" y="125"/>
                    </a:cubicBezTo>
                    <a:cubicBezTo>
                      <a:pt x="33" y="125"/>
                      <a:pt x="33" y="125"/>
                      <a:pt x="33" y="125"/>
                    </a:cubicBezTo>
                    <a:cubicBezTo>
                      <a:pt x="33" y="125"/>
                      <a:pt x="33" y="126"/>
                      <a:pt x="32" y="126"/>
                    </a:cubicBezTo>
                    <a:cubicBezTo>
                      <a:pt x="32" y="126"/>
                      <a:pt x="32" y="126"/>
                      <a:pt x="32" y="126"/>
                    </a:cubicBezTo>
                    <a:cubicBezTo>
                      <a:pt x="31" y="126"/>
                      <a:pt x="31" y="126"/>
                      <a:pt x="31" y="126"/>
                    </a:cubicBezTo>
                    <a:cubicBezTo>
                      <a:pt x="30" y="126"/>
                      <a:pt x="30" y="126"/>
                      <a:pt x="30" y="126"/>
                    </a:cubicBezTo>
                    <a:cubicBezTo>
                      <a:pt x="30" y="126"/>
                      <a:pt x="30" y="126"/>
                      <a:pt x="30" y="126"/>
                    </a:cubicBezTo>
                    <a:cubicBezTo>
                      <a:pt x="30" y="125"/>
                      <a:pt x="30" y="125"/>
                      <a:pt x="30" y="125"/>
                    </a:cubicBezTo>
                    <a:cubicBezTo>
                      <a:pt x="30" y="125"/>
                      <a:pt x="30" y="125"/>
                      <a:pt x="29" y="125"/>
                    </a:cubicBezTo>
                    <a:cubicBezTo>
                      <a:pt x="29" y="124"/>
                      <a:pt x="29" y="124"/>
                      <a:pt x="29" y="124"/>
                    </a:cubicBezTo>
                    <a:cubicBezTo>
                      <a:pt x="29" y="124"/>
                      <a:pt x="29" y="124"/>
                      <a:pt x="29" y="124"/>
                    </a:cubicBezTo>
                    <a:cubicBezTo>
                      <a:pt x="29" y="123"/>
                      <a:pt x="29" y="123"/>
                      <a:pt x="29" y="123"/>
                    </a:cubicBezTo>
                    <a:cubicBezTo>
                      <a:pt x="28" y="122"/>
                      <a:pt x="27" y="122"/>
                      <a:pt x="27" y="122"/>
                    </a:cubicBezTo>
                    <a:cubicBezTo>
                      <a:pt x="26" y="122"/>
                      <a:pt x="26" y="122"/>
                      <a:pt x="25" y="122"/>
                    </a:cubicBezTo>
                    <a:cubicBezTo>
                      <a:pt x="25" y="122"/>
                      <a:pt x="25" y="122"/>
                      <a:pt x="25" y="122"/>
                    </a:cubicBezTo>
                    <a:cubicBezTo>
                      <a:pt x="24" y="123"/>
                      <a:pt x="23" y="123"/>
                      <a:pt x="23" y="123"/>
                    </a:cubicBezTo>
                    <a:cubicBezTo>
                      <a:pt x="22" y="123"/>
                      <a:pt x="22" y="123"/>
                      <a:pt x="22" y="123"/>
                    </a:cubicBezTo>
                    <a:cubicBezTo>
                      <a:pt x="22" y="123"/>
                      <a:pt x="22" y="123"/>
                      <a:pt x="22" y="123"/>
                    </a:cubicBezTo>
                    <a:cubicBezTo>
                      <a:pt x="22" y="123"/>
                      <a:pt x="22" y="123"/>
                      <a:pt x="22" y="123"/>
                    </a:cubicBezTo>
                    <a:cubicBezTo>
                      <a:pt x="22" y="123"/>
                      <a:pt x="22" y="123"/>
                      <a:pt x="22" y="123"/>
                    </a:cubicBezTo>
                    <a:cubicBezTo>
                      <a:pt x="22" y="122"/>
                      <a:pt x="21" y="122"/>
                      <a:pt x="20" y="122"/>
                    </a:cubicBezTo>
                    <a:cubicBezTo>
                      <a:pt x="20" y="121"/>
                      <a:pt x="20" y="121"/>
                      <a:pt x="20" y="121"/>
                    </a:cubicBezTo>
                    <a:cubicBezTo>
                      <a:pt x="20" y="121"/>
                      <a:pt x="20" y="120"/>
                      <a:pt x="20" y="120"/>
                    </a:cubicBezTo>
                    <a:cubicBezTo>
                      <a:pt x="19" y="120"/>
                      <a:pt x="19" y="120"/>
                      <a:pt x="19" y="120"/>
                    </a:cubicBezTo>
                    <a:cubicBezTo>
                      <a:pt x="19" y="119"/>
                      <a:pt x="19" y="119"/>
                      <a:pt x="19" y="118"/>
                    </a:cubicBezTo>
                    <a:cubicBezTo>
                      <a:pt x="19" y="118"/>
                      <a:pt x="19" y="118"/>
                      <a:pt x="19" y="117"/>
                    </a:cubicBezTo>
                    <a:cubicBezTo>
                      <a:pt x="19" y="117"/>
                      <a:pt x="19" y="117"/>
                      <a:pt x="19" y="117"/>
                    </a:cubicBezTo>
                    <a:cubicBezTo>
                      <a:pt x="19" y="117"/>
                      <a:pt x="20" y="117"/>
                      <a:pt x="20" y="117"/>
                    </a:cubicBezTo>
                    <a:cubicBezTo>
                      <a:pt x="21" y="117"/>
                      <a:pt x="22" y="116"/>
                      <a:pt x="23" y="115"/>
                    </a:cubicBezTo>
                    <a:cubicBezTo>
                      <a:pt x="24" y="114"/>
                      <a:pt x="23" y="113"/>
                      <a:pt x="23" y="112"/>
                    </a:cubicBezTo>
                    <a:cubicBezTo>
                      <a:pt x="23" y="112"/>
                      <a:pt x="23" y="112"/>
                      <a:pt x="23" y="112"/>
                    </a:cubicBezTo>
                    <a:cubicBezTo>
                      <a:pt x="22" y="112"/>
                      <a:pt x="22" y="112"/>
                      <a:pt x="22" y="112"/>
                    </a:cubicBezTo>
                    <a:cubicBezTo>
                      <a:pt x="22" y="112"/>
                      <a:pt x="22" y="111"/>
                      <a:pt x="22" y="111"/>
                    </a:cubicBezTo>
                    <a:cubicBezTo>
                      <a:pt x="22" y="110"/>
                      <a:pt x="22" y="109"/>
                      <a:pt x="22" y="109"/>
                    </a:cubicBezTo>
                    <a:cubicBezTo>
                      <a:pt x="22" y="108"/>
                      <a:pt x="22" y="107"/>
                      <a:pt x="22" y="107"/>
                    </a:cubicBezTo>
                    <a:cubicBezTo>
                      <a:pt x="22" y="107"/>
                      <a:pt x="21" y="106"/>
                      <a:pt x="20" y="106"/>
                    </a:cubicBezTo>
                    <a:cubicBezTo>
                      <a:pt x="19" y="106"/>
                      <a:pt x="19" y="106"/>
                      <a:pt x="19" y="106"/>
                    </a:cubicBezTo>
                    <a:cubicBezTo>
                      <a:pt x="19" y="106"/>
                      <a:pt x="19" y="106"/>
                      <a:pt x="19" y="106"/>
                    </a:cubicBezTo>
                    <a:cubicBezTo>
                      <a:pt x="19" y="106"/>
                      <a:pt x="19" y="106"/>
                      <a:pt x="19" y="106"/>
                    </a:cubicBezTo>
                    <a:cubicBezTo>
                      <a:pt x="18" y="106"/>
                      <a:pt x="18" y="106"/>
                      <a:pt x="18" y="106"/>
                    </a:cubicBezTo>
                    <a:cubicBezTo>
                      <a:pt x="17" y="106"/>
                      <a:pt x="17" y="106"/>
                      <a:pt x="17" y="106"/>
                    </a:cubicBezTo>
                    <a:cubicBezTo>
                      <a:pt x="16" y="106"/>
                      <a:pt x="16" y="105"/>
                      <a:pt x="16" y="105"/>
                    </a:cubicBezTo>
                    <a:cubicBezTo>
                      <a:pt x="16" y="105"/>
                      <a:pt x="16" y="105"/>
                      <a:pt x="16" y="105"/>
                    </a:cubicBezTo>
                    <a:cubicBezTo>
                      <a:pt x="16" y="105"/>
                      <a:pt x="16" y="104"/>
                      <a:pt x="16" y="103"/>
                    </a:cubicBezTo>
                    <a:cubicBezTo>
                      <a:pt x="16" y="103"/>
                      <a:pt x="16" y="103"/>
                      <a:pt x="16" y="103"/>
                    </a:cubicBezTo>
                    <a:cubicBezTo>
                      <a:pt x="17" y="104"/>
                      <a:pt x="17" y="104"/>
                      <a:pt x="17" y="104"/>
                    </a:cubicBezTo>
                    <a:cubicBezTo>
                      <a:pt x="17" y="102"/>
                      <a:pt x="17" y="102"/>
                      <a:pt x="17" y="102"/>
                    </a:cubicBezTo>
                    <a:cubicBezTo>
                      <a:pt x="17" y="101"/>
                      <a:pt x="17" y="101"/>
                      <a:pt x="17" y="101"/>
                    </a:cubicBezTo>
                    <a:cubicBezTo>
                      <a:pt x="17" y="101"/>
                      <a:pt x="17" y="100"/>
                      <a:pt x="17" y="99"/>
                    </a:cubicBezTo>
                    <a:cubicBezTo>
                      <a:pt x="17" y="99"/>
                      <a:pt x="17" y="99"/>
                      <a:pt x="17" y="99"/>
                    </a:cubicBezTo>
                    <a:cubicBezTo>
                      <a:pt x="18" y="99"/>
                      <a:pt x="18" y="99"/>
                      <a:pt x="18" y="99"/>
                    </a:cubicBezTo>
                    <a:cubicBezTo>
                      <a:pt x="18" y="99"/>
                      <a:pt x="18" y="99"/>
                      <a:pt x="18" y="99"/>
                    </a:cubicBezTo>
                    <a:cubicBezTo>
                      <a:pt x="19" y="99"/>
                      <a:pt x="19" y="99"/>
                      <a:pt x="19" y="99"/>
                    </a:cubicBezTo>
                    <a:cubicBezTo>
                      <a:pt x="20" y="99"/>
                      <a:pt x="21" y="99"/>
                      <a:pt x="22" y="96"/>
                    </a:cubicBezTo>
                    <a:cubicBezTo>
                      <a:pt x="22" y="95"/>
                      <a:pt x="22" y="94"/>
                      <a:pt x="22" y="93"/>
                    </a:cubicBezTo>
                    <a:cubicBezTo>
                      <a:pt x="22" y="92"/>
                      <a:pt x="22" y="92"/>
                      <a:pt x="22" y="92"/>
                    </a:cubicBezTo>
                    <a:cubicBezTo>
                      <a:pt x="22" y="92"/>
                      <a:pt x="22" y="92"/>
                      <a:pt x="22" y="92"/>
                    </a:cubicBezTo>
                    <a:cubicBezTo>
                      <a:pt x="20" y="91"/>
                      <a:pt x="20" y="91"/>
                      <a:pt x="20" y="91"/>
                    </a:cubicBezTo>
                    <a:cubicBezTo>
                      <a:pt x="20" y="91"/>
                      <a:pt x="20" y="91"/>
                      <a:pt x="19" y="91"/>
                    </a:cubicBezTo>
                    <a:cubicBezTo>
                      <a:pt x="19" y="91"/>
                      <a:pt x="18" y="91"/>
                      <a:pt x="18" y="92"/>
                    </a:cubicBezTo>
                    <a:cubicBezTo>
                      <a:pt x="16" y="92"/>
                      <a:pt x="16" y="93"/>
                      <a:pt x="15" y="94"/>
                    </a:cubicBezTo>
                    <a:cubicBezTo>
                      <a:pt x="15" y="94"/>
                      <a:pt x="15" y="94"/>
                      <a:pt x="15" y="94"/>
                    </a:cubicBezTo>
                    <a:cubicBezTo>
                      <a:pt x="15" y="94"/>
                      <a:pt x="15" y="94"/>
                      <a:pt x="15" y="94"/>
                    </a:cubicBezTo>
                    <a:cubicBezTo>
                      <a:pt x="15" y="94"/>
                      <a:pt x="15" y="94"/>
                      <a:pt x="15" y="94"/>
                    </a:cubicBezTo>
                    <a:cubicBezTo>
                      <a:pt x="14" y="94"/>
                      <a:pt x="14" y="94"/>
                      <a:pt x="14" y="94"/>
                    </a:cubicBezTo>
                    <a:cubicBezTo>
                      <a:pt x="14" y="95"/>
                      <a:pt x="14" y="95"/>
                      <a:pt x="14" y="95"/>
                    </a:cubicBezTo>
                    <a:cubicBezTo>
                      <a:pt x="14" y="96"/>
                      <a:pt x="14" y="96"/>
                      <a:pt x="14" y="96"/>
                    </a:cubicBezTo>
                    <a:cubicBezTo>
                      <a:pt x="14" y="96"/>
                      <a:pt x="14" y="96"/>
                      <a:pt x="14" y="96"/>
                    </a:cubicBezTo>
                    <a:cubicBezTo>
                      <a:pt x="13" y="96"/>
                      <a:pt x="13" y="96"/>
                      <a:pt x="13" y="96"/>
                    </a:cubicBezTo>
                    <a:cubicBezTo>
                      <a:pt x="13" y="96"/>
                      <a:pt x="13" y="96"/>
                      <a:pt x="13" y="96"/>
                    </a:cubicBezTo>
                    <a:cubicBezTo>
                      <a:pt x="13" y="96"/>
                      <a:pt x="12" y="97"/>
                      <a:pt x="12" y="97"/>
                    </a:cubicBezTo>
                    <a:cubicBezTo>
                      <a:pt x="11" y="97"/>
                      <a:pt x="11" y="97"/>
                      <a:pt x="11" y="97"/>
                    </a:cubicBezTo>
                    <a:cubicBezTo>
                      <a:pt x="11" y="98"/>
                      <a:pt x="11" y="98"/>
                      <a:pt x="11" y="98"/>
                    </a:cubicBezTo>
                    <a:cubicBezTo>
                      <a:pt x="10" y="98"/>
                      <a:pt x="9" y="99"/>
                      <a:pt x="9" y="100"/>
                    </a:cubicBezTo>
                    <a:cubicBezTo>
                      <a:pt x="9" y="99"/>
                      <a:pt x="9" y="99"/>
                      <a:pt x="9" y="99"/>
                    </a:cubicBezTo>
                    <a:cubicBezTo>
                      <a:pt x="9" y="98"/>
                      <a:pt x="9" y="98"/>
                      <a:pt x="9" y="98"/>
                    </a:cubicBezTo>
                    <a:cubicBezTo>
                      <a:pt x="9" y="97"/>
                      <a:pt x="9" y="97"/>
                      <a:pt x="9" y="97"/>
                    </a:cubicBezTo>
                    <a:cubicBezTo>
                      <a:pt x="9" y="96"/>
                      <a:pt x="8" y="96"/>
                      <a:pt x="8" y="96"/>
                    </a:cubicBezTo>
                    <a:cubicBezTo>
                      <a:pt x="7" y="96"/>
                      <a:pt x="7" y="96"/>
                      <a:pt x="7" y="96"/>
                    </a:cubicBezTo>
                    <a:cubicBezTo>
                      <a:pt x="7" y="96"/>
                      <a:pt x="7" y="96"/>
                      <a:pt x="7" y="96"/>
                    </a:cubicBezTo>
                    <a:cubicBezTo>
                      <a:pt x="7" y="95"/>
                      <a:pt x="7" y="95"/>
                      <a:pt x="7" y="95"/>
                    </a:cubicBezTo>
                    <a:cubicBezTo>
                      <a:pt x="7" y="94"/>
                      <a:pt x="7" y="94"/>
                      <a:pt x="7" y="94"/>
                    </a:cubicBezTo>
                    <a:cubicBezTo>
                      <a:pt x="7" y="93"/>
                      <a:pt x="7" y="93"/>
                      <a:pt x="7" y="93"/>
                    </a:cubicBezTo>
                    <a:cubicBezTo>
                      <a:pt x="8" y="93"/>
                      <a:pt x="8" y="93"/>
                      <a:pt x="8" y="93"/>
                    </a:cubicBezTo>
                    <a:cubicBezTo>
                      <a:pt x="9" y="94"/>
                      <a:pt x="9" y="94"/>
                      <a:pt x="9" y="94"/>
                    </a:cubicBezTo>
                    <a:cubicBezTo>
                      <a:pt x="9" y="92"/>
                      <a:pt x="9" y="92"/>
                      <a:pt x="9" y="92"/>
                    </a:cubicBezTo>
                    <a:cubicBezTo>
                      <a:pt x="9" y="92"/>
                      <a:pt x="9" y="92"/>
                      <a:pt x="9" y="92"/>
                    </a:cubicBezTo>
                    <a:cubicBezTo>
                      <a:pt x="9" y="92"/>
                      <a:pt x="9" y="92"/>
                      <a:pt x="9" y="92"/>
                    </a:cubicBezTo>
                    <a:cubicBezTo>
                      <a:pt x="10" y="92"/>
                      <a:pt x="10" y="92"/>
                      <a:pt x="10" y="92"/>
                    </a:cubicBezTo>
                    <a:cubicBezTo>
                      <a:pt x="10" y="91"/>
                      <a:pt x="10" y="91"/>
                      <a:pt x="10" y="91"/>
                    </a:cubicBezTo>
                    <a:cubicBezTo>
                      <a:pt x="10" y="91"/>
                      <a:pt x="10" y="91"/>
                      <a:pt x="10" y="91"/>
                    </a:cubicBezTo>
                    <a:cubicBezTo>
                      <a:pt x="10" y="90"/>
                      <a:pt x="10" y="89"/>
                      <a:pt x="10" y="89"/>
                    </a:cubicBezTo>
                    <a:cubicBezTo>
                      <a:pt x="10" y="89"/>
                      <a:pt x="10" y="89"/>
                      <a:pt x="10" y="89"/>
                    </a:cubicBezTo>
                    <a:cubicBezTo>
                      <a:pt x="12" y="89"/>
                      <a:pt x="12" y="89"/>
                      <a:pt x="12" y="89"/>
                    </a:cubicBezTo>
                    <a:cubicBezTo>
                      <a:pt x="12" y="88"/>
                      <a:pt x="12" y="88"/>
                      <a:pt x="12" y="88"/>
                    </a:cubicBezTo>
                    <a:cubicBezTo>
                      <a:pt x="12" y="87"/>
                      <a:pt x="12" y="87"/>
                      <a:pt x="12" y="87"/>
                    </a:cubicBezTo>
                    <a:cubicBezTo>
                      <a:pt x="11" y="86"/>
                      <a:pt x="12" y="85"/>
                      <a:pt x="12" y="85"/>
                    </a:cubicBezTo>
                    <a:cubicBezTo>
                      <a:pt x="12" y="85"/>
                      <a:pt x="12" y="85"/>
                      <a:pt x="12" y="85"/>
                    </a:cubicBezTo>
                    <a:cubicBezTo>
                      <a:pt x="13" y="85"/>
                      <a:pt x="13" y="85"/>
                      <a:pt x="13" y="85"/>
                    </a:cubicBezTo>
                    <a:cubicBezTo>
                      <a:pt x="13" y="84"/>
                      <a:pt x="13" y="84"/>
                      <a:pt x="13" y="84"/>
                    </a:cubicBezTo>
                    <a:cubicBezTo>
                      <a:pt x="13" y="83"/>
                      <a:pt x="13" y="83"/>
                      <a:pt x="13" y="83"/>
                    </a:cubicBezTo>
                    <a:cubicBezTo>
                      <a:pt x="13" y="83"/>
                      <a:pt x="13" y="82"/>
                      <a:pt x="13" y="82"/>
                    </a:cubicBezTo>
                    <a:cubicBezTo>
                      <a:pt x="13" y="82"/>
                      <a:pt x="13" y="82"/>
                      <a:pt x="13" y="82"/>
                    </a:cubicBezTo>
                    <a:cubicBezTo>
                      <a:pt x="14" y="82"/>
                      <a:pt x="14" y="82"/>
                      <a:pt x="14" y="82"/>
                    </a:cubicBezTo>
                    <a:cubicBezTo>
                      <a:pt x="14" y="81"/>
                      <a:pt x="14" y="81"/>
                      <a:pt x="14" y="81"/>
                    </a:cubicBezTo>
                    <a:cubicBezTo>
                      <a:pt x="14" y="80"/>
                      <a:pt x="14" y="80"/>
                      <a:pt x="14" y="80"/>
                    </a:cubicBezTo>
                    <a:cubicBezTo>
                      <a:pt x="15" y="79"/>
                      <a:pt x="15" y="79"/>
                      <a:pt x="15" y="79"/>
                    </a:cubicBezTo>
                    <a:cubicBezTo>
                      <a:pt x="15" y="79"/>
                      <a:pt x="15" y="79"/>
                      <a:pt x="15" y="79"/>
                    </a:cubicBezTo>
                    <a:cubicBezTo>
                      <a:pt x="15" y="79"/>
                      <a:pt x="15" y="79"/>
                      <a:pt x="15" y="79"/>
                    </a:cubicBezTo>
                    <a:cubicBezTo>
                      <a:pt x="15" y="79"/>
                      <a:pt x="16" y="79"/>
                      <a:pt x="16" y="78"/>
                    </a:cubicBezTo>
                    <a:cubicBezTo>
                      <a:pt x="16" y="77"/>
                      <a:pt x="16" y="77"/>
                      <a:pt x="16" y="77"/>
                    </a:cubicBezTo>
                    <a:cubicBezTo>
                      <a:pt x="17" y="77"/>
                      <a:pt x="17" y="76"/>
                      <a:pt x="18" y="76"/>
                    </a:cubicBezTo>
                    <a:cubicBezTo>
                      <a:pt x="19" y="75"/>
                      <a:pt x="20" y="74"/>
                      <a:pt x="20" y="73"/>
                    </a:cubicBezTo>
                    <a:cubicBezTo>
                      <a:pt x="20" y="72"/>
                      <a:pt x="20" y="72"/>
                      <a:pt x="20" y="72"/>
                    </a:cubicBezTo>
                    <a:cubicBezTo>
                      <a:pt x="20" y="72"/>
                      <a:pt x="20" y="72"/>
                      <a:pt x="20" y="72"/>
                    </a:cubicBezTo>
                    <a:cubicBezTo>
                      <a:pt x="21" y="72"/>
                      <a:pt x="21" y="72"/>
                      <a:pt x="21" y="72"/>
                    </a:cubicBezTo>
                    <a:cubicBezTo>
                      <a:pt x="22" y="72"/>
                      <a:pt x="22" y="72"/>
                      <a:pt x="22" y="72"/>
                    </a:cubicBezTo>
                    <a:cubicBezTo>
                      <a:pt x="22" y="73"/>
                      <a:pt x="23" y="73"/>
                      <a:pt x="23" y="73"/>
                    </a:cubicBezTo>
                    <a:cubicBezTo>
                      <a:pt x="24" y="73"/>
                      <a:pt x="24" y="73"/>
                      <a:pt x="24" y="73"/>
                    </a:cubicBezTo>
                    <a:cubicBezTo>
                      <a:pt x="25" y="73"/>
                      <a:pt x="26" y="72"/>
                      <a:pt x="27" y="72"/>
                    </a:cubicBezTo>
                    <a:cubicBezTo>
                      <a:pt x="27" y="71"/>
                      <a:pt x="27" y="71"/>
                      <a:pt x="27" y="71"/>
                    </a:cubicBezTo>
                    <a:cubicBezTo>
                      <a:pt x="28" y="71"/>
                      <a:pt x="29" y="70"/>
                      <a:pt x="30" y="70"/>
                    </a:cubicBezTo>
                    <a:cubicBezTo>
                      <a:pt x="30" y="70"/>
                      <a:pt x="30" y="70"/>
                      <a:pt x="30" y="70"/>
                    </a:cubicBezTo>
                    <a:cubicBezTo>
                      <a:pt x="31" y="70"/>
                      <a:pt x="31" y="70"/>
                      <a:pt x="31" y="70"/>
                    </a:cubicBezTo>
                    <a:cubicBezTo>
                      <a:pt x="31" y="70"/>
                      <a:pt x="31" y="70"/>
                      <a:pt x="31" y="70"/>
                    </a:cubicBezTo>
                    <a:cubicBezTo>
                      <a:pt x="32" y="71"/>
                      <a:pt x="33" y="72"/>
                      <a:pt x="33" y="73"/>
                    </a:cubicBezTo>
                    <a:cubicBezTo>
                      <a:pt x="33" y="75"/>
                      <a:pt x="33" y="76"/>
                      <a:pt x="33" y="77"/>
                    </a:cubicBezTo>
                    <a:cubicBezTo>
                      <a:pt x="32" y="77"/>
                      <a:pt x="32" y="77"/>
                      <a:pt x="32" y="77"/>
                    </a:cubicBezTo>
                    <a:cubicBezTo>
                      <a:pt x="31" y="77"/>
                      <a:pt x="31" y="77"/>
                      <a:pt x="31" y="77"/>
                    </a:cubicBezTo>
                    <a:cubicBezTo>
                      <a:pt x="31" y="79"/>
                      <a:pt x="31" y="79"/>
                      <a:pt x="31" y="79"/>
                    </a:cubicBezTo>
                    <a:cubicBezTo>
                      <a:pt x="31" y="80"/>
                      <a:pt x="32" y="80"/>
                      <a:pt x="32" y="80"/>
                    </a:cubicBezTo>
                    <a:cubicBezTo>
                      <a:pt x="32" y="80"/>
                      <a:pt x="32" y="80"/>
                      <a:pt x="32" y="80"/>
                    </a:cubicBezTo>
                    <a:cubicBezTo>
                      <a:pt x="33" y="81"/>
                      <a:pt x="33" y="81"/>
                      <a:pt x="33" y="81"/>
                    </a:cubicBezTo>
                    <a:cubicBezTo>
                      <a:pt x="33" y="81"/>
                      <a:pt x="33" y="81"/>
                      <a:pt x="33" y="81"/>
                    </a:cubicBezTo>
                    <a:cubicBezTo>
                      <a:pt x="32" y="82"/>
                      <a:pt x="32" y="82"/>
                      <a:pt x="32" y="82"/>
                    </a:cubicBezTo>
                    <a:cubicBezTo>
                      <a:pt x="34" y="82"/>
                      <a:pt x="34" y="82"/>
                      <a:pt x="34" y="82"/>
                    </a:cubicBezTo>
                    <a:cubicBezTo>
                      <a:pt x="36" y="82"/>
                      <a:pt x="36" y="79"/>
                      <a:pt x="36" y="78"/>
                    </a:cubicBezTo>
                    <a:cubicBezTo>
                      <a:pt x="36" y="77"/>
                      <a:pt x="36" y="76"/>
                      <a:pt x="36" y="76"/>
                    </a:cubicBezTo>
                    <a:cubicBezTo>
                      <a:pt x="36" y="76"/>
                      <a:pt x="36" y="76"/>
                      <a:pt x="36" y="76"/>
                    </a:cubicBezTo>
                    <a:cubicBezTo>
                      <a:pt x="37" y="76"/>
                      <a:pt x="37" y="76"/>
                      <a:pt x="37" y="76"/>
                    </a:cubicBezTo>
                    <a:cubicBezTo>
                      <a:pt x="37" y="75"/>
                      <a:pt x="37" y="75"/>
                      <a:pt x="37" y="75"/>
                    </a:cubicBezTo>
                    <a:cubicBezTo>
                      <a:pt x="37" y="75"/>
                      <a:pt x="37" y="75"/>
                      <a:pt x="37" y="75"/>
                    </a:cubicBezTo>
                    <a:cubicBezTo>
                      <a:pt x="37" y="74"/>
                      <a:pt x="37" y="73"/>
                      <a:pt x="38" y="73"/>
                    </a:cubicBezTo>
                    <a:cubicBezTo>
                      <a:pt x="38" y="73"/>
                      <a:pt x="38" y="73"/>
                      <a:pt x="38" y="73"/>
                    </a:cubicBezTo>
                    <a:cubicBezTo>
                      <a:pt x="39" y="73"/>
                      <a:pt x="39" y="73"/>
                      <a:pt x="39" y="73"/>
                    </a:cubicBezTo>
                    <a:cubicBezTo>
                      <a:pt x="39" y="72"/>
                      <a:pt x="39" y="72"/>
                      <a:pt x="39" y="72"/>
                    </a:cubicBezTo>
                    <a:cubicBezTo>
                      <a:pt x="39" y="72"/>
                      <a:pt x="39" y="72"/>
                      <a:pt x="39" y="72"/>
                    </a:cubicBezTo>
                    <a:cubicBezTo>
                      <a:pt x="39" y="70"/>
                      <a:pt x="39" y="69"/>
                      <a:pt x="39" y="69"/>
                    </a:cubicBezTo>
                    <a:cubicBezTo>
                      <a:pt x="39" y="69"/>
                      <a:pt x="39" y="69"/>
                      <a:pt x="39" y="69"/>
                    </a:cubicBezTo>
                    <a:cubicBezTo>
                      <a:pt x="39" y="69"/>
                      <a:pt x="39" y="69"/>
                      <a:pt x="39" y="69"/>
                    </a:cubicBezTo>
                    <a:cubicBezTo>
                      <a:pt x="39" y="69"/>
                      <a:pt x="39" y="69"/>
                      <a:pt x="39" y="69"/>
                    </a:cubicBezTo>
                    <a:cubicBezTo>
                      <a:pt x="40" y="69"/>
                      <a:pt x="40" y="69"/>
                      <a:pt x="40" y="69"/>
                    </a:cubicBezTo>
                    <a:cubicBezTo>
                      <a:pt x="40" y="69"/>
                      <a:pt x="40" y="69"/>
                      <a:pt x="40" y="69"/>
                    </a:cubicBezTo>
                    <a:cubicBezTo>
                      <a:pt x="41" y="69"/>
                      <a:pt x="42" y="69"/>
                      <a:pt x="42" y="68"/>
                    </a:cubicBezTo>
                    <a:cubicBezTo>
                      <a:pt x="42" y="68"/>
                      <a:pt x="42" y="68"/>
                      <a:pt x="42" y="68"/>
                    </a:cubicBezTo>
                    <a:cubicBezTo>
                      <a:pt x="42" y="68"/>
                      <a:pt x="43" y="67"/>
                      <a:pt x="43" y="67"/>
                    </a:cubicBezTo>
                    <a:cubicBezTo>
                      <a:pt x="44" y="68"/>
                      <a:pt x="44" y="68"/>
                      <a:pt x="44" y="68"/>
                    </a:cubicBezTo>
                    <a:cubicBezTo>
                      <a:pt x="45" y="68"/>
                      <a:pt x="45" y="68"/>
                      <a:pt x="45" y="68"/>
                    </a:cubicBezTo>
                    <a:cubicBezTo>
                      <a:pt x="45" y="67"/>
                      <a:pt x="45" y="67"/>
                      <a:pt x="45" y="67"/>
                    </a:cubicBezTo>
                    <a:cubicBezTo>
                      <a:pt x="45" y="66"/>
                      <a:pt x="45" y="66"/>
                      <a:pt x="45" y="66"/>
                    </a:cubicBezTo>
                    <a:cubicBezTo>
                      <a:pt x="45" y="66"/>
                      <a:pt x="45" y="65"/>
                      <a:pt x="44" y="64"/>
                    </a:cubicBezTo>
                    <a:cubicBezTo>
                      <a:pt x="43" y="64"/>
                      <a:pt x="43" y="64"/>
                      <a:pt x="43" y="64"/>
                    </a:cubicBezTo>
                    <a:cubicBezTo>
                      <a:pt x="43" y="63"/>
                      <a:pt x="43" y="63"/>
                      <a:pt x="43" y="63"/>
                    </a:cubicBezTo>
                    <a:cubicBezTo>
                      <a:pt x="43" y="63"/>
                      <a:pt x="43" y="63"/>
                      <a:pt x="43" y="63"/>
                    </a:cubicBezTo>
                    <a:cubicBezTo>
                      <a:pt x="45" y="63"/>
                      <a:pt x="45" y="63"/>
                      <a:pt x="45" y="63"/>
                    </a:cubicBezTo>
                    <a:cubicBezTo>
                      <a:pt x="45" y="63"/>
                      <a:pt x="45" y="63"/>
                      <a:pt x="45" y="63"/>
                    </a:cubicBezTo>
                    <a:cubicBezTo>
                      <a:pt x="46" y="63"/>
                      <a:pt x="46" y="63"/>
                      <a:pt x="46" y="63"/>
                    </a:cubicBezTo>
                    <a:cubicBezTo>
                      <a:pt x="47" y="63"/>
                      <a:pt x="47" y="63"/>
                      <a:pt x="47" y="62"/>
                    </a:cubicBezTo>
                    <a:cubicBezTo>
                      <a:pt x="48" y="62"/>
                      <a:pt x="48" y="61"/>
                      <a:pt x="49" y="60"/>
                    </a:cubicBezTo>
                    <a:cubicBezTo>
                      <a:pt x="50" y="60"/>
                      <a:pt x="50" y="59"/>
                      <a:pt x="51" y="59"/>
                    </a:cubicBezTo>
                    <a:cubicBezTo>
                      <a:pt x="52" y="59"/>
                      <a:pt x="52" y="59"/>
                      <a:pt x="52" y="59"/>
                    </a:cubicBezTo>
                    <a:cubicBezTo>
                      <a:pt x="52" y="59"/>
                      <a:pt x="53" y="59"/>
                      <a:pt x="53" y="58"/>
                    </a:cubicBezTo>
                    <a:cubicBezTo>
                      <a:pt x="53" y="58"/>
                      <a:pt x="53" y="58"/>
                      <a:pt x="53" y="58"/>
                    </a:cubicBezTo>
                    <a:cubicBezTo>
                      <a:pt x="54" y="58"/>
                      <a:pt x="54" y="57"/>
                      <a:pt x="54" y="57"/>
                    </a:cubicBezTo>
                    <a:cubicBezTo>
                      <a:pt x="55" y="56"/>
                      <a:pt x="55" y="56"/>
                      <a:pt x="55" y="56"/>
                    </a:cubicBezTo>
                    <a:cubicBezTo>
                      <a:pt x="55" y="56"/>
                      <a:pt x="55" y="56"/>
                      <a:pt x="55" y="56"/>
                    </a:cubicBezTo>
                    <a:cubicBezTo>
                      <a:pt x="56" y="56"/>
                      <a:pt x="56" y="56"/>
                      <a:pt x="56" y="55"/>
                    </a:cubicBezTo>
                    <a:cubicBezTo>
                      <a:pt x="56" y="54"/>
                      <a:pt x="56" y="54"/>
                      <a:pt x="56" y="54"/>
                    </a:cubicBezTo>
                    <a:cubicBezTo>
                      <a:pt x="56" y="52"/>
                      <a:pt x="56" y="52"/>
                      <a:pt x="56" y="52"/>
                    </a:cubicBezTo>
                    <a:cubicBezTo>
                      <a:pt x="56" y="52"/>
                      <a:pt x="57" y="52"/>
                      <a:pt x="57" y="51"/>
                    </a:cubicBezTo>
                    <a:cubicBezTo>
                      <a:pt x="58" y="50"/>
                      <a:pt x="59" y="48"/>
                      <a:pt x="61" y="47"/>
                    </a:cubicBezTo>
                    <a:cubicBezTo>
                      <a:pt x="61" y="47"/>
                      <a:pt x="61" y="47"/>
                      <a:pt x="61" y="47"/>
                    </a:cubicBezTo>
                    <a:cubicBezTo>
                      <a:pt x="62" y="47"/>
                      <a:pt x="62" y="47"/>
                      <a:pt x="62" y="47"/>
                    </a:cubicBezTo>
                    <a:cubicBezTo>
                      <a:pt x="63" y="47"/>
                      <a:pt x="63" y="47"/>
                      <a:pt x="63" y="46"/>
                    </a:cubicBezTo>
                    <a:cubicBezTo>
                      <a:pt x="63" y="46"/>
                      <a:pt x="63" y="46"/>
                      <a:pt x="63" y="46"/>
                    </a:cubicBezTo>
                    <a:cubicBezTo>
                      <a:pt x="63" y="46"/>
                      <a:pt x="63" y="46"/>
                      <a:pt x="63" y="46"/>
                    </a:cubicBezTo>
                    <a:cubicBezTo>
                      <a:pt x="64" y="46"/>
                      <a:pt x="64" y="46"/>
                      <a:pt x="64" y="46"/>
                    </a:cubicBezTo>
                    <a:cubicBezTo>
                      <a:pt x="64" y="46"/>
                      <a:pt x="64" y="46"/>
                      <a:pt x="64" y="46"/>
                    </a:cubicBezTo>
                    <a:cubicBezTo>
                      <a:pt x="66" y="46"/>
                      <a:pt x="66" y="46"/>
                      <a:pt x="66" y="46"/>
                    </a:cubicBezTo>
                    <a:cubicBezTo>
                      <a:pt x="67" y="46"/>
                      <a:pt x="68" y="45"/>
                      <a:pt x="68" y="45"/>
                    </a:cubicBezTo>
                    <a:cubicBezTo>
                      <a:pt x="68" y="45"/>
                      <a:pt x="68" y="45"/>
                      <a:pt x="68" y="45"/>
                    </a:cubicBezTo>
                    <a:cubicBezTo>
                      <a:pt x="68" y="45"/>
                      <a:pt x="68" y="45"/>
                      <a:pt x="68" y="45"/>
                    </a:cubicBezTo>
                    <a:cubicBezTo>
                      <a:pt x="69" y="44"/>
                      <a:pt x="69" y="44"/>
                      <a:pt x="69" y="44"/>
                    </a:cubicBezTo>
                    <a:cubicBezTo>
                      <a:pt x="69" y="43"/>
                      <a:pt x="69" y="42"/>
                      <a:pt x="69" y="42"/>
                    </a:cubicBezTo>
                    <a:cubicBezTo>
                      <a:pt x="69" y="41"/>
                      <a:pt x="69" y="41"/>
                      <a:pt x="69" y="41"/>
                    </a:cubicBezTo>
                    <a:cubicBezTo>
                      <a:pt x="69" y="40"/>
                      <a:pt x="69" y="40"/>
                      <a:pt x="69" y="40"/>
                    </a:cubicBezTo>
                    <a:cubicBezTo>
                      <a:pt x="70" y="40"/>
                      <a:pt x="70" y="40"/>
                      <a:pt x="70" y="40"/>
                    </a:cubicBezTo>
                    <a:cubicBezTo>
                      <a:pt x="70" y="39"/>
                      <a:pt x="70" y="39"/>
                      <a:pt x="70" y="39"/>
                    </a:cubicBezTo>
                    <a:cubicBezTo>
                      <a:pt x="70" y="39"/>
                      <a:pt x="71" y="39"/>
                      <a:pt x="71" y="39"/>
                    </a:cubicBezTo>
                    <a:cubicBezTo>
                      <a:pt x="71" y="39"/>
                      <a:pt x="71" y="39"/>
                      <a:pt x="71" y="39"/>
                    </a:cubicBezTo>
                    <a:cubicBezTo>
                      <a:pt x="72" y="39"/>
                      <a:pt x="72" y="39"/>
                      <a:pt x="72" y="39"/>
                    </a:cubicBezTo>
                    <a:cubicBezTo>
                      <a:pt x="72" y="37"/>
                      <a:pt x="72" y="37"/>
                      <a:pt x="72" y="37"/>
                    </a:cubicBezTo>
                    <a:cubicBezTo>
                      <a:pt x="72" y="37"/>
                      <a:pt x="72" y="37"/>
                      <a:pt x="72" y="37"/>
                    </a:cubicBezTo>
                    <a:cubicBezTo>
                      <a:pt x="73" y="37"/>
                      <a:pt x="73" y="37"/>
                      <a:pt x="73" y="37"/>
                    </a:cubicBezTo>
                    <a:cubicBezTo>
                      <a:pt x="74" y="37"/>
                      <a:pt x="74" y="37"/>
                      <a:pt x="74" y="37"/>
                    </a:cubicBezTo>
                    <a:cubicBezTo>
                      <a:pt x="75" y="37"/>
                      <a:pt x="75" y="37"/>
                      <a:pt x="75" y="37"/>
                    </a:cubicBezTo>
                    <a:cubicBezTo>
                      <a:pt x="75" y="36"/>
                      <a:pt x="75" y="36"/>
                      <a:pt x="75" y="36"/>
                    </a:cubicBezTo>
                    <a:cubicBezTo>
                      <a:pt x="75" y="36"/>
                      <a:pt x="75" y="36"/>
                      <a:pt x="75" y="36"/>
                    </a:cubicBezTo>
                    <a:cubicBezTo>
                      <a:pt x="75" y="36"/>
                      <a:pt x="75" y="36"/>
                      <a:pt x="75" y="36"/>
                    </a:cubicBezTo>
                    <a:cubicBezTo>
                      <a:pt x="76" y="36"/>
                      <a:pt x="76" y="36"/>
                      <a:pt x="76" y="36"/>
                    </a:cubicBezTo>
                    <a:cubicBezTo>
                      <a:pt x="77" y="36"/>
                      <a:pt x="78" y="35"/>
                      <a:pt x="78" y="35"/>
                    </a:cubicBezTo>
                    <a:cubicBezTo>
                      <a:pt x="78" y="34"/>
                      <a:pt x="78" y="34"/>
                      <a:pt x="78" y="34"/>
                    </a:cubicBezTo>
                    <a:cubicBezTo>
                      <a:pt x="78" y="35"/>
                      <a:pt x="78" y="35"/>
                      <a:pt x="78" y="35"/>
                    </a:cubicBezTo>
                    <a:cubicBezTo>
                      <a:pt x="78" y="35"/>
                      <a:pt x="78" y="35"/>
                      <a:pt x="78" y="35"/>
                    </a:cubicBezTo>
                    <a:cubicBezTo>
                      <a:pt x="80" y="35"/>
                      <a:pt x="80" y="35"/>
                      <a:pt x="80" y="35"/>
                    </a:cubicBezTo>
                    <a:cubicBezTo>
                      <a:pt x="81" y="35"/>
                      <a:pt x="81" y="35"/>
                      <a:pt x="81" y="35"/>
                    </a:cubicBezTo>
                    <a:cubicBezTo>
                      <a:pt x="81" y="35"/>
                      <a:pt x="82" y="34"/>
                      <a:pt x="82" y="34"/>
                    </a:cubicBezTo>
                    <a:cubicBezTo>
                      <a:pt x="82" y="33"/>
                      <a:pt x="82" y="33"/>
                      <a:pt x="82" y="33"/>
                    </a:cubicBezTo>
                    <a:cubicBezTo>
                      <a:pt x="83" y="33"/>
                      <a:pt x="83" y="32"/>
                      <a:pt x="83" y="31"/>
                    </a:cubicBezTo>
                    <a:cubicBezTo>
                      <a:pt x="83" y="30"/>
                      <a:pt x="83" y="30"/>
                      <a:pt x="83" y="30"/>
                    </a:cubicBezTo>
                    <a:cubicBezTo>
                      <a:pt x="80" y="30"/>
                      <a:pt x="80" y="30"/>
                      <a:pt x="80" y="30"/>
                    </a:cubicBezTo>
                    <a:cubicBezTo>
                      <a:pt x="79" y="30"/>
                      <a:pt x="79" y="30"/>
                      <a:pt x="79" y="31"/>
                    </a:cubicBezTo>
                    <a:cubicBezTo>
                      <a:pt x="78" y="31"/>
                      <a:pt x="78" y="31"/>
                      <a:pt x="78" y="31"/>
                    </a:cubicBezTo>
                    <a:cubicBezTo>
                      <a:pt x="78" y="31"/>
                      <a:pt x="78" y="31"/>
                      <a:pt x="78" y="31"/>
                    </a:cubicBezTo>
                    <a:cubicBezTo>
                      <a:pt x="77" y="31"/>
                      <a:pt x="77" y="31"/>
                      <a:pt x="77" y="31"/>
                    </a:cubicBezTo>
                    <a:cubicBezTo>
                      <a:pt x="76" y="30"/>
                      <a:pt x="76" y="30"/>
                      <a:pt x="76" y="30"/>
                    </a:cubicBezTo>
                    <a:cubicBezTo>
                      <a:pt x="76" y="30"/>
                      <a:pt x="76" y="30"/>
                      <a:pt x="76" y="30"/>
                    </a:cubicBezTo>
                    <a:cubicBezTo>
                      <a:pt x="77" y="30"/>
                      <a:pt x="77" y="30"/>
                      <a:pt x="77" y="30"/>
                    </a:cubicBezTo>
                    <a:cubicBezTo>
                      <a:pt x="78" y="30"/>
                      <a:pt x="78" y="30"/>
                      <a:pt x="78" y="30"/>
                    </a:cubicBezTo>
                    <a:cubicBezTo>
                      <a:pt x="78" y="29"/>
                      <a:pt x="78" y="29"/>
                      <a:pt x="78" y="29"/>
                    </a:cubicBezTo>
                    <a:cubicBezTo>
                      <a:pt x="78" y="29"/>
                      <a:pt x="78" y="29"/>
                      <a:pt x="78" y="29"/>
                    </a:cubicBezTo>
                    <a:cubicBezTo>
                      <a:pt x="79" y="29"/>
                      <a:pt x="79" y="29"/>
                      <a:pt x="79" y="29"/>
                    </a:cubicBezTo>
                    <a:cubicBezTo>
                      <a:pt x="80" y="29"/>
                      <a:pt x="80" y="29"/>
                      <a:pt x="80" y="29"/>
                    </a:cubicBezTo>
                    <a:cubicBezTo>
                      <a:pt x="80" y="29"/>
                      <a:pt x="80" y="29"/>
                      <a:pt x="80" y="29"/>
                    </a:cubicBezTo>
                    <a:cubicBezTo>
                      <a:pt x="81" y="27"/>
                      <a:pt x="81" y="27"/>
                      <a:pt x="81" y="27"/>
                    </a:cubicBezTo>
                    <a:cubicBezTo>
                      <a:pt x="81" y="27"/>
                      <a:pt x="81" y="27"/>
                      <a:pt x="81" y="27"/>
                    </a:cubicBezTo>
                    <a:cubicBezTo>
                      <a:pt x="82" y="27"/>
                      <a:pt x="82" y="27"/>
                      <a:pt x="82" y="27"/>
                    </a:cubicBezTo>
                    <a:cubicBezTo>
                      <a:pt x="82" y="27"/>
                      <a:pt x="82" y="27"/>
                      <a:pt x="82" y="27"/>
                    </a:cubicBezTo>
                    <a:cubicBezTo>
                      <a:pt x="93" y="27"/>
                      <a:pt x="93" y="27"/>
                      <a:pt x="93" y="27"/>
                    </a:cubicBezTo>
                    <a:cubicBezTo>
                      <a:pt x="93" y="27"/>
                      <a:pt x="93" y="27"/>
                      <a:pt x="93" y="27"/>
                    </a:cubicBezTo>
                    <a:cubicBezTo>
                      <a:pt x="93" y="26"/>
                      <a:pt x="93" y="26"/>
                      <a:pt x="93" y="26"/>
                    </a:cubicBezTo>
                    <a:cubicBezTo>
                      <a:pt x="94" y="26"/>
                      <a:pt x="94" y="26"/>
                      <a:pt x="94" y="26"/>
                    </a:cubicBezTo>
                    <a:cubicBezTo>
                      <a:pt x="95" y="26"/>
                      <a:pt x="95" y="26"/>
                      <a:pt x="95" y="26"/>
                    </a:cubicBezTo>
                    <a:cubicBezTo>
                      <a:pt x="95" y="25"/>
                      <a:pt x="95" y="25"/>
                      <a:pt x="95" y="25"/>
                    </a:cubicBezTo>
                    <a:cubicBezTo>
                      <a:pt x="95" y="25"/>
                      <a:pt x="95" y="25"/>
                      <a:pt x="95" y="25"/>
                    </a:cubicBezTo>
                    <a:cubicBezTo>
                      <a:pt x="95" y="25"/>
                      <a:pt x="95" y="25"/>
                      <a:pt x="95" y="25"/>
                    </a:cubicBezTo>
                    <a:cubicBezTo>
                      <a:pt x="96" y="24"/>
                      <a:pt x="96" y="24"/>
                      <a:pt x="96" y="24"/>
                    </a:cubicBezTo>
                    <a:cubicBezTo>
                      <a:pt x="96" y="23"/>
                      <a:pt x="96" y="23"/>
                      <a:pt x="96" y="23"/>
                    </a:cubicBezTo>
                    <a:cubicBezTo>
                      <a:pt x="97" y="23"/>
                      <a:pt x="97" y="23"/>
                      <a:pt x="97" y="23"/>
                    </a:cubicBezTo>
                    <a:cubicBezTo>
                      <a:pt x="97" y="23"/>
                      <a:pt x="97" y="23"/>
                      <a:pt x="98" y="23"/>
                    </a:cubicBezTo>
                    <a:cubicBezTo>
                      <a:pt x="98" y="23"/>
                      <a:pt x="99" y="23"/>
                      <a:pt x="99" y="23"/>
                    </a:cubicBezTo>
                    <a:cubicBezTo>
                      <a:pt x="100" y="23"/>
                      <a:pt x="100" y="23"/>
                      <a:pt x="101" y="23"/>
                    </a:cubicBezTo>
                    <a:cubicBezTo>
                      <a:pt x="101" y="23"/>
                      <a:pt x="101" y="23"/>
                      <a:pt x="101" y="23"/>
                    </a:cubicBezTo>
                    <a:cubicBezTo>
                      <a:pt x="101" y="23"/>
                      <a:pt x="101" y="23"/>
                      <a:pt x="101" y="23"/>
                    </a:cubicBezTo>
                    <a:cubicBezTo>
                      <a:pt x="102" y="23"/>
                      <a:pt x="102" y="23"/>
                      <a:pt x="102" y="23"/>
                    </a:cubicBezTo>
                    <a:cubicBezTo>
                      <a:pt x="103" y="23"/>
                      <a:pt x="103" y="22"/>
                      <a:pt x="103" y="22"/>
                    </a:cubicBezTo>
                    <a:cubicBezTo>
                      <a:pt x="104" y="21"/>
                      <a:pt x="104" y="21"/>
                      <a:pt x="104" y="20"/>
                    </a:cubicBezTo>
                    <a:cubicBezTo>
                      <a:pt x="103" y="19"/>
                      <a:pt x="103" y="18"/>
                      <a:pt x="103" y="18"/>
                    </a:cubicBezTo>
                    <a:cubicBezTo>
                      <a:pt x="103" y="18"/>
                      <a:pt x="103" y="18"/>
                      <a:pt x="103" y="18"/>
                    </a:cubicBezTo>
                    <a:cubicBezTo>
                      <a:pt x="102" y="17"/>
                      <a:pt x="102" y="17"/>
                      <a:pt x="102" y="16"/>
                    </a:cubicBezTo>
                    <a:cubicBezTo>
                      <a:pt x="102" y="11"/>
                      <a:pt x="102" y="11"/>
                      <a:pt x="102" y="11"/>
                    </a:cubicBezTo>
                    <a:cubicBezTo>
                      <a:pt x="101" y="11"/>
                      <a:pt x="101" y="11"/>
                      <a:pt x="101" y="11"/>
                    </a:cubicBezTo>
                    <a:cubicBezTo>
                      <a:pt x="100" y="11"/>
                      <a:pt x="100" y="12"/>
                      <a:pt x="99" y="12"/>
                    </a:cubicBezTo>
                    <a:cubicBezTo>
                      <a:pt x="99" y="12"/>
                      <a:pt x="99" y="12"/>
                      <a:pt x="99" y="12"/>
                    </a:cubicBezTo>
                    <a:cubicBezTo>
                      <a:pt x="98" y="13"/>
                      <a:pt x="98" y="13"/>
                      <a:pt x="98" y="13"/>
                    </a:cubicBezTo>
                    <a:cubicBezTo>
                      <a:pt x="97" y="12"/>
                      <a:pt x="97" y="12"/>
                      <a:pt x="97" y="12"/>
                    </a:cubicBezTo>
                    <a:cubicBezTo>
                      <a:pt x="97" y="12"/>
                      <a:pt x="97" y="12"/>
                      <a:pt x="97" y="12"/>
                    </a:cubicBezTo>
                    <a:cubicBezTo>
                      <a:pt x="96" y="12"/>
                      <a:pt x="96" y="12"/>
                      <a:pt x="96" y="12"/>
                    </a:cubicBezTo>
                    <a:cubicBezTo>
                      <a:pt x="96" y="12"/>
                      <a:pt x="96" y="12"/>
                      <a:pt x="96" y="12"/>
                    </a:cubicBezTo>
                    <a:cubicBezTo>
                      <a:pt x="97" y="12"/>
                      <a:pt x="97" y="12"/>
                      <a:pt x="97" y="12"/>
                    </a:cubicBezTo>
                    <a:cubicBezTo>
                      <a:pt x="98" y="12"/>
                      <a:pt x="98" y="12"/>
                      <a:pt x="98" y="12"/>
                    </a:cubicBezTo>
                    <a:cubicBezTo>
                      <a:pt x="98" y="10"/>
                      <a:pt x="98" y="10"/>
                      <a:pt x="98" y="10"/>
                    </a:cubicBezTo>
                    <a:cubicBezTo>
                      <a:pt x="98" y="9"/>
                      <a:pt x="97" y="8"/>
                      <a:pt x="96" y="8"/>
                    </a:cubicBezTo>
                    <a:cubicBezTo>
                      <a:pt x="96" y="8"/>
                      <a:pt x="96" y="8"/>
                      <a:pt x="96" y="8"/>
                    </a:cubicBezTo>
                    <a:cubicBezTo>
                      <a:pt x="96" y="8"/>
                      <a:pt x="96" y="8"/>
                      <a:pt x="96" y="8"/>
                    </a:cubicBezTo>
                    <a:cubicBezTo>
                      <a:pt x="90" y="8"/>
                      <a:pt x="90" y="8"/>
                      <a:pt x="90" y="8"/>
                    </a:cubicBezTo>
                    <a:cubicBezTo>
                      <a:pt x="89" y="8"/>
                      <a:pt x="89" y="9"/>
                      <a:pt x="88" y="9"/>
                    </a:cubicBezTo>
                    <a:cubicBezTo>
                      <a:pt x="88" y="10"/>
                      <a:pt x="88" y="11"/>
                      <a:pt x="87" y="11"/>
                    </a:cubicBezTo>
                    <a:cubicBezTo>
                      <a:pt x="87" y="11"/>
                      <a:pt x="86" y="11"/>
                      <a:pt x="86" y="11"/>
                    </a:cubicBezTo>
                    <a:cubicBezTo>
                      <a:pt x="85" y="11"/>
                      <a:pt x="85" y="11"/>
                      <a:pt x="85" y="11"/>
                    </a:cubicBezTo>
                    <a:cubicBezTo>
                      <a:pt x="85" y="11"/>
                      <a:pt x="85" y="11"/>
                      <a:pt x="85" y="11"/>
                    </a:cubicBezTo>
                    <a:cubicBezTo>
                      <a:pt x="81" y="11"/>
                      <a:pt x="81" y="11"/>
                      <a:pt x="81" y="11"/>
                    </a:cubicBezTo>
                    <a:cubicBezTo>
                      <a:pt x="81" y="12"/>
                      <a:pt x="81" y="12"/>
                      <a:pt x="81" y="12"/>
                    </a:cubicBezTo>
                    <a:cubicBezTo>
                      <a:pt x="81" y="13"/>
                      <a:pt x="81" y="13"/>
                      <a:pt x="81" y="13"/>
                    </a:cubicBezTo>
                    <a:cubicBezTo>
                      <a:pt x="82" y="14"/>
                      <a:pt x="82" y="15"/>
                      <a:pt x="81" y="15"/>
                    </a:cubicBezTo>
                    <a:cubicBezTo>
                      <a:pt x="81" y="15"/>
                      <a:pt x="81" y="15"/>
                      <a:pt x="81" y="15"/>
                    </a:cubicBezTo>
                    <a:cubicBezTo>
                      <a:pt x="80" y="16"/>
                      <a:pt x="80" y="16"/>
                      <a:pt x="80" y="17"/>
                    </a:cubicBezTo>
                    <a:cubicBezTo>
                      <a:pt x="80" y="17"/>
                      <a:pt x="80" y="17"/>
                      <a:pt x="80" y="17"/>
                    </a:cubicBezTo>
                    <a:cubicBezTo>
                      <a:pt x="80" y="18"/>
                      <a:pt x="80" y="18"/>
                      <a:pt x="80" y="18"/>
                    </a:cubicBezTo>
                    <a:cubicBezTo>
                      <a:pt x="79" y="18"/>
                      <a:pt x="79" y="18"/>
                      <a:pt x="79" y="18"/>
                    </a:cubicBezTo>
                    <a:cubicBezTo>
                      <a:pt x="79" y="18"/>
                      <a:pt x="79" y="18"/>
                      <a:pt x="79" y="18"/>
                    </a:cubicBezTo>
                    <a:cubicBezTo>
                      <a:pt x="78" y="18"/>
                      <a:pt x="77" y="19"/>
                      <a:pt x="76" y="19"/>
                    </a:cubicBezTo>
                    <a:cubicBezTo>
                      <a:pt x="75" y="20"/>
                      <a:pt x="75" y="20"/>
                      <a:pt x="75" y="20"/>
                    </a:cubicBezTo>
                    <a:cubicBezTo>
                      <a:pt x="75" y="21"/>
                      <a:pt x="74" y="21"/>
                      <a:pt x="74" y="21"/>
                    </a:cubicBezTo>
                    <a:cubicBezTo>
                      <a:pt x="73" y="21"/>
                      <a:pt x="73" y="22"/>
                      <a:pt x="73" y="23"/>
                    </a:cubicBezTo>
                    <a:cubicBezTo>
                      <a:pt x="73" y="23"/>
                      <a:pt x="73" y="23"/>
                      <a:pt x="73" y="23"/>
                    </a:cubicBezTo>
                    <a:cubicBezTo>
                      <a:pt x="72" y="23"/>
                      <a:pt x="72" y="23"/>
                      <a:pt x="72" y="23"/>
                    </a:cubicBezTo>
                    <a:cubicBezTo>
                      <a:pt x="72" y="23"/>
                      <a:pt x="72" y="23"/>
                      <a:pt x="72" y="23"/>
                    </a:cubicBezTo>
                    <a:cubicBezTo>
                      <a:pt x="72" y="23"/>
                      <a:pt x="72" y="23"/>
                      <a:pt x="72" y="23"/>
                    </a:cubicBezTo>
                    <a:cubicBezTo>
                      <a:pt x="72" y="22"/>
                      <a:pt x="72" y="22"/>
                      <a:pt x="72" y="22"/>
                    </a:cubicBezTo>
                    <a:cubicBezTo>
                      <a:pt x="72" y="22"/>
                      <a:pt x="73" y="22"/>
                      <a:pt x="73" y="21"/>
                    </a:cubicBezTo>
                    <a:cubicBezTo>
                      <a:pt x="73" y="20"/>
                      <a:pt x="73" y="19"/>
                      <a:pt x="72" y="18"/>
                    </a:cubicBezTo>
                    <a:cubicBezTo>
                      <a:pt x="72" y="18"/>
                      <a:pt x="72" y="18"/>
                      <a:pt x="72" y="18"/>
                    </a:cubicBezTo>
                    <a:cubicBezTo>
                      <a:pt x="72" y="17"/>
                      <a:pt x="72" y="17"/>
                      <a:pt x="72" y="17"/>
                    </a:cubicBezTo>
                    <a:cubicBezTo>
                      <a:pt x="72" y="17"/>
                      <a:pt x="72" y="16"/>
                      <a:pt x="72" y="16"/>
                    </a:cubicBezTo>
                    <a:cubicBezTo>
                      <a:pt x="72" y="16"/>
                      <a:pt x="72" y="16"/>
                      <a:pt x="72" y="16"/>
                    </a:cubicBezTo>
                    <a:cubicBezTo>
                      <a:pt x="73" y="16"/>
                      <a:pt x="73" y="16"/>
                      <a:pt x="73" y="16"/>
                    </a:cubicBezTo>
                    <a:cubicBezTo>
                      <a:pt x="73" y="14"/>
                      <a:pt x="73" y="14"/>
                      <a:pt x="73" y="14"/>
                    </a:cubicBezTo>
                    <a:cubicBezTo>
                      <a:pt x="73" y="14"/>
                      <a:pt x="73" y="14"/>
                      <a:pt x="73" y="14"/>
                    </a:cubicBezTo>
                    <a:cubicBezTo>
                      <a:pt x="74" y="14"/>
                      <a:pt x="74" y="14"/>
                      <a:pt x="74" y="14"/>
                    </a:cubicBezTo>
                    <a:cubicBezTo>
                      <a:pt x="75" y="14"/>
                      <a:pt x="75" y="13"/>
                      <a:pt x="75" y="13"/>
                    </a:cubicBezTo>
                    <a:cubicBezTo>
                      <a:pt x="75" y="13"/>
                      <a:pt x="75" y="13"/>
                      <a:pt x="75" y="13"/>
                    </a:cubicBezTo>
                    <a:cubicBezTo>
                      <a:pt x="75" y="11"/>
                      <a:pt x="75" y="11"/>
                      <a:pt x="75" y="11"/>
                    </a:cubicBezTo>
                    <a:cubicBezTo>
                      <a:pt x="75" y="10"/>
                      <a:pt x="75" y="10"/>
                      <a:pt x="75" y="10"/>
                    </a:cubicBezTo>
                    <a:cubicBezTo>
                      <a:pt x="75" y="10"/>
                      <a:pt x="75" y="10"/>
                      <a:pt x="75" y="10"/>
                    </a:cubicBezTo>
                    <a:cubicBezTo>
                      <a:pt x="76" y="10"/>
                      <a:pt x="76" y="10"/>
                      <a:pt x="76" y="10"/>
                    </a:cubicBezTo>
                    <a:cubicBezTo>
                      <a:pt x="76" y="9"/>
                      <a:pt x="76" y="9"/>
                      <a:pt x="76" y="9"/>
                    </a:cubicBezTo>
                    <a:cubicBezTo>
                      <a:pt x="76" y="9"/>
                      <a:pt x="76" y="9"/>
                      <a:pt x="76" y="9"/>
                    </a:cubicBezTo>
                    <a:cubicBezTo>
                      <a:pt x="76" y="9"/>
                      <a:pt x="76" y="9"/>
                      <a:pt x="76" y="9"/>
                    </a:cubicBezTo>
                    <a:cubicBezTo>
                      <a:pt x="76" y="9"/>
                      <a:pt x="76" y="9"/>
                      <a:pt x="76" y="9"/>
                    </a:cubicBezTo>
                    <a:cubicBezTo>
                      <a:pt x="77" y="9"/>
                      <a:pt x="77" y="9"/>
                      <a:pt x="77" y="9"/>
                    </a:cubicBezTo>
                    <a:cubicBezTo>
                      <a:pt x="80" y="9"/>
                      <a:pt x="80" y="9"/>
                      <a:pt x="80" y="9"/>
                    </a:cubicBezTo>
                    <a:cubicBezTo>
                      <a:pt x="80" y="9"/>
                      <a:pt x="80" y="9"/>
                      <a:pt x="80" y="9"/>
                    </a:cubicBezTo>
                    <a:cubicBezTo>
                      <a:pt x="80" y="9"/>
                      <a:pt x="80" y="9"/>
                      <a:pt x="80" y="9"/>
                    </a:cubicBezTo>
                    <a:cubicBezTo>
                      <a:pt x="81" y="9"/>
                      <a:pt x="82" y="8"/>
                      <a:pt x="82" y="8"/>
                    </a:cubicBezTo>
                    <a:cubicBezTo>
                      <a:pt x="82" y="7"/>
                      <a:pt x="82" y="7"/>
                      <a:pt x="82" y="7"/>
                    </a:cubicBezTo>
                    <a:cubicBezTo>
                      <a:pt x="83" y="7"/>
                      <a:pt x="83" y="7"/>
                      <a:pt x="83" y="7"/>
                    </a:cubicBezTo>
                    <a:cubicBezTo>
                      <a:pt x="85" y="7"/>
                      <a:pt x="85" y="7"/>
                      <a:pt x="85" y="7"/>
                    </a:cubicBezTo>
                    <a:cubicBezTo>
                      <a:pt x="86" y="7"/>
                      <a:pt x="86" y="7"/>
                      <a:pt x="86" y="6"/>
                    </a:cubicBezTo>
                    <a:cubicBezTo>
                      <a:pt x="86" y="6"/>
                      <a:pt x="86" y="6"/>
                      <a:pt x="86" y="6"/>
                    </a:cubicBezTo>
                    <a:cubicBezTo>
                      <a:pt x="86" y="6"/>
                      <a:pt x="86" y="6"/>
                      <a:pt x="86" y="6"/>
                    </a:cubicBezTo>
                    <a:cubicBezTo>
                      <a:pt x="86" y="6"/>
                      <a:pt x="86" y="6"/>
                      <a:pt x="86" y="6"/>
                    </a:cubicBezTo>
                    <a:cubicBezTo>
                      <a:pt x="87" y="6"/>
                      <a:pt x="87" y="6"/>
                      <a:pt x="87" y="6"/>
                    </a:cubicBezTo>
                    <a:cubicBezTo>
                      <a:pt x="87" y="6"/>
                      <a:pt x="87" y="6"/>
                      <a:pt x="87" y="6"/>
                    </a:cubicBezTo>
                    <a:cubicBezTo>
                      <a:pt x="88" y="5"/>
                      <a:pt x="88" y="5"/>
                      <a:pt x="88" y="4"/>
                    </a:cubicBezTo>
                    <a:cubicBezTo>
                      <a:pt x="89" y="3"/>
                      <a:pt x="89" y="2"/>
                      <a:pt x="89" y="2"/>
                    </a:cubicBezTo>
                    <a:cubicBezTo>
                      <a:pt x="88" y="0"/>
                      <a:pt x="87" y="0"/>
                      <a:pt x="8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37" name="Freeform 43">
                <a:extLst>
                  <a:ext uri="{FF2B5EF4-FFF2-40B4-BE49-F238E27FC236}">
                    <a16:creationId xmlns:a16="http://schemas.microsoft.com/office/drawing/2014/main" id="{D0BC074B-5AC1-4465-8210-04DD51B88AA5}"/>
                  </a:ext>
                </a:extLst>
              </p:cNvPr>
              <p:cNvSpPr>
                <a:spLocks noEditPoints="1"/>
              </p:cNvSpPr>
              <p:nvPr/>
            </p:nvSpPr>
            <p:spPr bwMode="auto">
              <a:xfrm>
                <a:off x="4164" y="2301"/>
                <a:ext cx="31" cy="55"/>
              </a:xfrm>
              <a:custGeom>
                <a:avLst/>
                <a:gdLst>
                  <a:gd name="T0" fmla="*/ 12 w 13"/>
                  <a:gd name="T1" fmla="*/ 0 h 23"/>
                  <a:gd name="T2" fmla="*/ 12 w 13"/>
                  <a:gd name="T3" fmla="*/ 0 h 23"/>
                  <a:gd name="T4" fmla="*/ 12 w 13"/>
                  <a:gd name="T5" fmla="*/ 0 h 23"/>
                  <a:gd name="T6" fmla="*/ 12 w 13"/>
                  <a:gd name="T7" fmla="*/ 0 h 23"/>
                  <a:gd name="T8" fmla="*/ 9 w 13"/>
                  <a:gd name="T9" fmla="*/ 0 h 23"/>
                  <a:gd name="T10" fmla="*/ 7 w 13"/>
                  <a:gd name="T11" fmla="*/ 2 h 23"/>
                  <a:gd name="T12" fmla="*/ 6 w 13"/>
                  <a:gd name="T13" fmla="*/ 4 h 23"/>
                  <a:gd name="T14" fmla="*/ 5 w 13"/>
                  <a:gd name="T15" fmla="*/ 6 h 23"/>
                  <a:gd name="T16" fmla="*/ 5 w 13"/>
                  <a:gd name="T17" fmla="*/ 6 h 23"/>
                  <a:gd name="T18" fmla="*/ 4 w 13"/>
                  <a:gd name="T19" fmla="*/ 7 h 23"/>
                  <a:gd name="T20" fmla="*/ 3 w 13"/>
                  <a:gd name="T21" fmla="*/ 9 h 23"/>
                  <a:gd name="T22" fmla="*/ 3 w 13"/>
                  <a:gd name="T23" fmla="*/ 9 h 23"/>
                  <a:gd name="T24" fmla="*/ 3 w 13"/>
                  <a:gd name="T25" fmla="*/ 10 h 23"/>
                  <a:gd name="T26" fmla="*/ 2 w 13"/>
                  <a:gd name="T27" fmla="*/ 14 h 23"/>
                  <a:gd name="T28" fmla="*/ 2 w 13"/>
                  <a:gd name="T29" fmla="*/ 14 h 23"/>
                  <a:gd name="T30" fmla="*/ 1 w 13"/>
                  <a:gd name="T31" fmla="*/ 14 h 23"/>
                  <a:gd name="T32" fmla="*/ 0 w 13"/>
                  <a:gd name="T33" fmla="*/ 19 h 23"/>
                  <a:gd name="T34" fmla="*/ 1 w 13"/>
                  <a:gd name="T35" fmla="*/ 21 h 23"/>
                  <a:gd name="T36" fmla="*/ 0 w 13"/>
                  <a:gd name="T37" fmla="*/ 22 h 23"/>
                  <a:gd name="T38" fmla="*/ 1 w 13"/>
                  <a:gd name="T39" fmla="*/ 23 h 23"/>
                  <a:gd name="T40" fmla="*/ 2 w 13"/>
                  <a:gd name="T41" fmla="*/ 23 h 23"/>
                  <a:gd name="T42" fmla="*/ 6 w 13"/>
                  <a:gd name="T43" fmla="*/ 19 h 23"/>
                  <a:gd name="T44" fmla="*/ 6 w 13"/>
                  <a:gd name="T45" fmla="*/ 18 h 23"/>
                  <a:gd name="T46" fmla="*/ 7 w 13"/>
                  <a:gd name="T47" fmla="*/ 18 h 23"/>
                  <a:gd name="T48" fmla="*/ 7 w 13"/>
                  <a:gd name="T49" fmla="*/ 16 h 23"/>
                  <a:gd name="T50" fmla="*/ 7 w 13"/>
                  <a:gd name="T51" fmla="*/ 14 h 23"/>
                  <a:gd name="T52" fmla="*/ 7 w 13"/>
                  <a:gd name="T53" fmla="*/ 14 h 23"/>
                  <a:gd name="T54" fmla="*/ 7 w 13"/>
                  <a:gd name="T55" fmla="*/ 13 h 23"/>
                  <a:gd name="T56" fmla="*/ 7 w 13"/>
                  <a:gd name="T57" fmla="*/ 12 h 23"/>
                  <a:gd name="T58" fmla="*/ 7 w 13"/>
                  <a:gd name="T59" fmla="*/ 12 h 23"/>
                  <a:gd name="T60" fmla="*/ 8 w 13"/>
                  <a:gd name="T61" fmla="*/ 10 h 23"/>
                  <a:gd name="T62" fmla="*/ 8 w 13"/>
                  <a:gd name="T63" fmla="*/ 10 h 23"/>
                  <a:gd name="T64" fmla="*/ 8 w 13"/>
                  <a:gd name="T65" fmla="*/ 9 h 23"/>
                  <a:gd name="T66" fmla="*/ 8 w 13"/>
                  <a:gd name="T67" fmla="*/ 9 h 23"/>
                  <a:gd name="T68" fmla="*/ 9 w 13"/>
                  <a:gd name="T69" fmla="*/ 9 h 23"/>
                  <a:gd name="T70" fmla="*/ 12 w 13"/>
                  <a:gd name="T71" fmla="*/ 2 h 23"/>
                  <a:gd name="T72" fmla="*/ 12 w 13"/>
                  <a:gd name="T73" fmla="*/ 3 h 23"/>
                  <a:gd name="T74" fmla="*/ 11 w 13"/>
                  <a:gd name="T75" fmla="*/ 3 h 23"/>
                  <a:gd name="T76" fmla="*/ 11 w 13"/>
                  <a:gd name="T77" fmla="*/ 2 h 23"/>
                  <a:gd name="T78" fmla="*/ 10 w 13"/>
                  <a:gd name="T79" fmla="*/ 1 h 23"/>
                  <a:gd name="T80" fmla="*/ 10 w 13"/>
                  <a:gd name="T81" fmla="*/ 0 h 23"/>
                  <a:gd name="T82" fmla="*/ 9 w 13"/>
                  <a:gd name="T8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 h="23">
                    <a:moveTo>
                      <a:pt x="12" y="0"/>
                    </a:moveTo>
                    <a:cubicBezTo>
                      <a:pt x="12" y="0"/>
                      <a:pt x="12" y="0"/>
                      <a:pt x="12" y="0"/>
                    </a:cubicBezTo>
                    <a:cubicBezTo>
                      <a:pt x="12" y="0"/>
                      <a:pt x="12" y="0"/>
                      <a:pt x="12" y="0"/>
                    </a:cubicBezTo>
                    <a:cubicBezTo>
                      <a:pt x="12" y="0"/>
                      <a:pt x="12" y="0"/>
                      <a:pt x="12" y="0"/>
                    </a:cubicBezTo>
                    <a:moveTo>
                      <a:pt x="9" y="0"/>
                    </a:moveTo>
                    <a:cubicBezTo>
                      <a:pt x="9" y="1"/>
                      <a:pt x="8" y="1"/>
                      <a:pt x="7" y="2"/>
                    </a:cubicBezTo>
                    <a:cubicBezTo>
                      <a:pt x="7" y="3"/>
                      <a:pt x="6" y="3"/>
                      <a:pt x="6" y="4"/>
                    </a:cubicBezTo>
                    <a:cubicBezTo>
                      <a:pt x="5" y="4"/>
                      <a:pt x="5" y="5"/>
                      <a:pt x="5" y="6"/>
                    </a:cubicBezTo>
                    <a:cubicBezTo>
                      <a:pt x="5" y="6"/>
                      <a:pt x="5" y="6"/>
                      <a:pt x="5" y="6"/>
                    </a:cubicBezTo>
                    <a:cubicBezTo>
                      <a:pt x="4" y="7"/>
                      <a:pt x="4" y="7"/>
                      <a:pt x="4" y="7"/>
                    </a:cubicBezTo>
                    <a:cubicBezTo>
                      <a:pt x="3" y="7"/>
                      <a:pt x="3" y="8"/>
                      <a:pt x="3" y="9"/>
                    </a:cubicBezTo>
                    <a:cubicBezTo>
                      <a:pt x="3" y="9"/>
                      <a:pt x="3" y="9"/>
                      <a:pt x="3" y="9"/>
                    </a:cubicBezTo>
                    <a:cubicBezTo>
                      <a:pt x="3" y="10"/>
                      <a:pt x="3" y="10"/>
                      <a:pt x="3" y="10"/>
                    </a:cubicBezTo>
                    <a:cubicBezTo>
                      <a:pt x="2" y="11"/>
                      <a:pt x="2" y="12"/>
                      <a:pt x="2" y="14"/>
                    </a:cubicBezTo>
                    <a:cubicBezTo>
                      <a:pt x="2" y="14"/>
                      <a:pt x="2" y="14"/>
                      <a:pt x="2" y="14"/>
                    </a:cubicBezTo>
                    <a:cubicBezTo>
                      <a:pt x="1" y="14"/>
                      <a:pt x="1" y="14"/>
                      <a:pt x="1" y="14"/>
                    </a:cubicBezTo>
                    <a:cubicBezTo>
                      <a:pt x="0" y="15"/>
                      <a:pt x="0" y="17"/>
                      <a:pt x="0" y="19"/>
                    </a:cubicBezTo>
                    <a:cubicBezTo>
                      <a:pt x="1" y="20"/>
                      <a:pt x="1" y="21"/>
                      <a:pt x="1" y="21"/>
                    </a:cubicBezTo>
                    <a:cubicBezTo>
                      <a:pt x="0" y="22"/>
                      <a:pt x="0" y="22"/>
                      <a:pt x="0" y="22"/>
                    </a:cubicBezTo>
                    <a:cubicBezTo>
                      <a:pt x="1" y="23"/>
                      <a:pt x="1" y="23"/>
                      <a:pt x="1" y="23"/>
                    </a:cubicBezTo>
                    <a:cubicBezTo>
                      <a:pt x="2" y="23"/>
                      <a:pt x="2" y="23"/>
                      <a:pt x="2" y="23"/>
                    </a:cubicBezTo>
                    <a:cubicBezTo>
                      <a:pt x="5" y="23"/>
                      <a:pt x="5" y="20"/>
                      <a:pt x="6" y="19"/>
                    </a:cubicBezTo>
                    <a:cubicBezTo>
                      <a:pt x="6" y="18"/>
                      <a:pt x="6" y="18"/>
                      <a:pt x="6" y="18"/>
                    </a:cubicBezTo>
                    <a:cubicBezTo>
                      <a:pt x="7" y="18"/>
                      <a:pt x="7" y="18"/>
                      <a:pt x="7" y="18"/>
                    </a:cubicBezTo>
                    <a:cubicBezTo>
                      <a:pt x="7" y="17"/>
                      <a:pt x="7" y="16"/>
                      <a:pt x="7" y="16"/>
                    </a:cubicBezTo>
                    <a:cubicBezTo>
                      <a:pt x="7" y="15"/>
                      <a:pt x="7" y="15"/>
                      <a:pt x="7" y="14"/>
                    </a:cubicBezTo>
                    <a:cubicBezTo>
                      <a:pt x="7" y="14"/>
                      <a:pt x="7" y="14"/>
                      <a:pt x="7" y="14"/>
                    </a:cubicBezTo>
                    <a:cubicBezTo>
                      <a:pt x="7" y="13"/>
                      <a:pt x="7" y="13"/>
                      <a:pt x="7" y="13"/>
                    </a:cubicBezTo>
                    <a:cubicBezTo>
                      <a:pt x="7" y="12"/>
                      <a:pt x="7" y="12"/>
                      <a:pt x="7" y="12"/>
                    </a:cubicBezTo>
                    <a:cubicBezTo>
                      <a:pt x="7" y="12"/>
                      <a:pt x="7" y="12"/>
                      <a:pt x="7" y="12"/>
                    </a:cubicBezTo>
                    <a:cubicBezTo>
                      <a:pt x="8" y="12"/>
                      <a:pt x="8" y="11"/>
                      <a:pt x="8" y="10"/>
                    </a:cubicBezTo>
                    <a:cubicBezTo>
                      <a:pt x="8" y="10"/>
                      <a:pt x="8" y="10"/>
                      <a:pt x="8" y="10"/>
                    </a:cubicBezTo>
                    <a:cubicBezTo>
                      <a:pt x="8" y="9"/>
                      <a:pt x="8" y="9"/>
                      <a:pt x="8" y="9"/>
                    </a:cubicBezTo>
                    <a:cubicBezTo>
                      <a:pt x="8" y="9"/>
                      <a:pt x="8" y="9"/>
                      <a:pt x="8" y="9"/>
                    </a:cubicBezTo>
                    <a:cubicBezTo>
                      <a:pt x="9" y="9"/>
                      <a:pt x="9" y="9"/>
                      <a:pt x="9" y="9"/>
                    </a:cubicBezTo>
                    <a:cubicBezTo>
                      <a:pt x="11" y="8"/>
                      <a:pt x="13" y="5"/>
                      <a:pt x="12" y="2"/>
                    </a:cubicBezTo>
                    <a:cubicBezTo>
                      <a:pt x="12" y="2"/>
                      <a:pt x="12" y="2"/>
                      <a:pt x="12" y="3"/>
                    </a:cubicBezTo>
                    <a:cubicBezTo>
                      <a:pt x="11" y="3"/>
                      <a:pt x="11" y="3"/>
                      <a:pt x="11" y="3"/>
                    </a:cubicBezTo>
                    <a:cubicBezTo>
                      <a:pt x="11" y="2"/>
                      <a:pt x="11" y="2"/>
                      <a:pt x="11" y="2"/>
                    </a:cubicBezTo>
                    <a:cubicBezTo>
                      <a:pt x="10" y="2"/>
                      <a:pt x="10" y="1"/>
                      <a:pt x="10" y="1"/>
                    </a:cubicBezTo>
                    <a:cubicBezTo>
                      <a:pt x="10" y="0"/>
                      <a:pt x="10" y="0"/>
                      <a:pt x="10" y="0"/>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38" name="Freeform 44">
                <a:extLst>
                  <a:ext uri="{FF2B5EF4-FFF2-40B4-BE49-F238E27FC236}">
                    <a16:creationId xmlns:a16="http://schemas.microsoft.com/office/drawing/2014/main" id="{C18E33E8-A457-4CA2-ABCC-B49EB6C4543A}"/>
                  </a:ext>
                </a:extLst>
              </p:cNvPr>
              <p:cNvSpPr>
                <a:spLocks/>
              </p:cNvSpPr>
              <p:nvPr/>
            </p:nvSpPr>
            <p:spPr bwMode="auto">
              <a:xfrm>
                <a:off x="4188" y="2298"/>
                <a:ext cx="7" cy="10"/>
              </a:xfrm>
              <a:custGeom>
                <a:avLst/>
                <a:gdLst>
                  <a:gd name="T0" fmla="*/ 1 w 3"/>
                  <a:gd name="T1" fmla="*/ 0 h 4"/>
                  <a:gd name="T2" fmla="*/ 0 w 3"/>
                  <a:gd name="T3" fmla="*/ 1 h 4"/>
                  <a:gd name="T4" fmla="*/ 0 w 3"/>
                  <a:gd name="T5" fmla="*/ 2 h 4"/>
                  <a:gd name="T6" fmla="*/ 1 w 3"/>
                  <a:gd name="T7" fmla="*/ 3 h 4"/>
                  <a:gd name="T8" fmla="*/ 1 w 3"/>
                  <a:gd name="T9" fmla="*/ 4 h 4"/>
                  <a:gd name="T10" fmla="*/ 2 w 3"/>
                  <a:gd name="T11" fmla="*/ 4 h 4"/>
                  <a:gd name="T12" fmla="*/ 2 w 3"/>
                  <a:gd name="T13" fmla="*/ 3 h 4"/>
                  <a:gd name="T14" fmla="*/ 3 w 3"/>
                  <a:gd name="T15" fmla="*/ 2 h 4"/>
                  <a:gd name="T16" fmla="*/ 2 w 3"/>
                  <a:gd name="T17" fmla="*/ 1 h 4"/>
                  <a:gd name="T18" fmla="*/ 2 w 3"/>
                  <a:gd name="T19" fmla="*/ 1 h 4"/>
                  <a:gd name="T20" fmla="*/ 1 w 3"/>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4">
                    <a:moveTo>
                      <a:pt x="1" y="0"/>
                    </a:moveTo>
                    <a:cubicBezTo>
                      <a:pt x="0" y="1"/>
                      <a:pt x="0" y="1"/>
                      <a:pt x="0" y="1"/>
                    </a:cubicBezTo>
                    <a:cubicBezTo>
                      <a:pt x="0" y="2"/>
                      <a:pt x="0" y="2"/>
                      <a:pt x="0" y="2"/>
                    </a:cubicBezTo>
                    <a:cubicBezTo>
                      <a:pt x="0" y="2"/>
                      <a:pt x="0" y="3"/>
                      <a:pt x="1" y="3"/>
                    </a:cubicBezTo>
                    <a:cubicBezTo>
                      <a:pt x="1" y="4"/>
                      <a:pt x="1" y="4"/>
                      <a:pt x="1" y="4"/>
                    </a:cubicBezTo>
                    <a:cubicBezTo>
                      <a:pt x="2" y="4"/>
                      <a:pt x="2" y="4"/>
                      <a:pt x="2" y="4"/>
                    </a:cubicBezTo>
                    <a:cubicBezTo>
                      <a:pt x="2" y="3"/>
                      <a:pt x="2" y="3"/>
                      <a:pt x="2" y="3"/>
                    </a:cubicBezTo>
                    <a:cubicBezTo>
                      <a:pt x="3" y="3"/>
                      <a:pt x="3" y="3"/>
                      <a:pt x="3" y="2"/>
                    </a:cubicBezTo>
                    <a:cubicBezTo>
                      <a:pt x="3" y="2"/>
                      <a:pt x="2" y="2"/>
                      <a:pt x="2" y="1"/>
                    </a:cubicBezTo>
                    <a:cubicBezTo>
                      <a:pt x="2" y="1"/>
                      <a:pt x="2" y="1"/>
                      <a:pt x="2" y="1"/>
                    </a:cubicBezTo>
                    <a:cubicBezTo>
                      <a:pt x="2" y="1"/>
                      <a:pt x="1"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29" name="椭圆 128">
              <a:extLst>
                <a:ext uri="{FF2B5EF4-FFF2-40B4-BE49-F238E27FC236}">
                  <a16:creationId xmlns:a16="http://schemas.microsoft.com/office/drawing/2014/main" id="{AAE0DBC5-3A3E-41FE-B69E-04A74445E692}"/>
                </a:ext>
              </a:extLst>
            </p:cNvPr>
            <p:cNvSpPr/>
            <p:nvPr/>
          </p:nvSpPr>
          <p:spPr>
            <a:xfrm>
              <a:off x="5245265" y="2863322"/>
              <a:ext cx="1538545" cy="1523312"/>
            </a:xfrm>
            <a:prstGeom prst="ellipse">
              <a:avLst/>
            </a:prstGeom>
            <a:gradFill flip="none" rotWithShape="1">
              <a:gsLst>
                <a:gs pos="66000">
                  <a:schemeClr val="tx1">
                    <a:alpha val="4000"/>
                  </a:schemeClr>
                </a:gs>
                <a:gs pos="26000">
                  <a:schemeClr val="bg1">
                    <a:alpha val="0"/>
                  </a:schemeClr>
                </a:gs>
                <a:gs pos="100000">
                  <a:schemeClr val="tx1">
                    <a:alpha val="7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39" name="组合 138">
            <a:extLst>
              <a:ext uri="{FF2B5EF4-FFF2-40B4-BE49-F238E27FC236}">
                <a16:creationId xmlns:a16="http://schemas.microsoft.com/office/drawing/2014/main" id="{EDFDAAC1-609B-4891-9A09-CD54D75140C1}"/>
              </a:ext>
            </a:extLst>
          </p:cNvPr>
          <p:cNvGrpSpPr>
            <a:grpSpLocks noChangeAspect="1"/>
          </p:cNvGrpSpPr>
          <p:nvPr/>
        </p:nvGrpSpPr>
        <p:grpSpPr>
          <a:xfrm>
            <a:off x="5671402" y="1455733"/>
            <a:ext cx="849197" cy="849199"/>
            <a:chOff x="5766282" y="1571083"/>
            <a:chExt cx="647270" cy="647270"/>
          </a:xfrm>
        </p:grpSpPr>
        <p:grpSp>
          <p:nvGrpSpPr>
            <p:cNvPr id="140" name="组合 139">
              <a:extLst>
                <a:ext uri="{FF2B5EF4-FFF2-40B4-BE49-F238E27FC236}">
                  <a16:creationId xmlns:a16="http://schemas.microsoft.com/office/drawing/2014/main" id="{134373F4-930C-4DAC-BAAF-CC2DDDA33C8F}"/>
                </a:ext>
              </a:extLst>
            </p:cNvPr>
            <p:cNvGrpSpPr/>
            <p:nvPr/>
          </p:nvGrpSpPr>
          <p:grpSpPr>
            <a:xfrm>
              <a:off x="5766282" y="1571083"/>
              <a:ext cx="647270" cy="647270"/>
              <a:chOff x="2993266" y="1901066"/>
              <a:chExt cx="947668" cy="947668"/>
            </a:xfrm>
          </p:grpSpPr>
          <p:sp>
            <p:nvSpPr>
              <p:cNvPr id="147" name="椭圆 146">
                <a:extLst>
                  <a:ext uri="{FF2B5EF4-FFF2-40B4-BE49-F238E27FC236}">
                    <a16:creationId xmlns:a16="http://schemas.microsoft.com/office/drawing/2014/main" id="{5CE24234-93C8-4AD8-942F-255376ACAC06}"/>
                  </a:ext>
                </a:extLst>
              </p:cNvPr>
              <p:cNvSpPr/>
              <p:nvPr/>
            </p:nvSpPr>
            <p:spPr>
              <a:xfrm>
                <a:off x="2993266" y="1901066"/>
                <a:ext cx="947668" cy="947668"/>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148" name="椭圆 147">
                <a:extLst>
                  <a:ext uri="{FF2B5EF4-FFF2-40B4-BE49-F238E27FC236}">
                    <a16:creationId xmlns:a16="http://schemas.microsoft.com/office/drawing/2014/main" id="{68D375BC-10EF-4278-8E7A-2A501697522B}"/>
                  </a:ext>
                </a:extLst>
              </p:cNvPr>
              <p:cNvSpPr/>
              <p:nvPr/>
            </p:nvSpPr>
            <p:spPr>
              <a:xfrm>
                <a:off x="3086100" y="1993900"/>
                <a:ext cx="762000" cy="762000"/>
              </a:xfrm>
              <a:prstGeom prst="ellipse">
                <a:avLst/>
              </a:prstGeom>
              <a:gradFill flip="none" rotWithShape="1">
                <a:gsLst>
                  <a:gs pos="0">
                    <a:schemeClr val="bg1">
                      <a:lumMod val="85000"/>
                    </a:schemeClr>
                  </a:gs>
                  <a:gs pos="100000">
                    <a:schemeClr val="bg1"/>
                  </a:gs>
                </a:gsLst>
                <a:lin ang="2700000" scaled="1"/>
                <a:tileRect/>
              </a:gradFill>
              <a:ln w="12700">
                <a:gradFill flip="none" rotWithShape="1">
                  <a:gsLst>
                    <a:gs pos="0">
                      <a:schemeClr val="bg1"/>
                    </a:gs>
                    <a:gs pos="100000">
                      <a:schemeClr val="bg1">
                        <a:lumMod val="85000"/>
                      </a:schemeClr>
                    </a:gs>
                  </a:gsLst>
                  <a:lin ang="2700000" scaled="1"/>
                  <a:tileRect/>
                </a:gradFill>
              </a:ln>
              <a:effectLst>
                <a:outerShdw blurRad="165100" dist="76200" dir="2700000" sx="97000" sy="97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grpSp>
          <p:nvGrpSpPr>
            <p:cNvPr id="141" name="Group 18">
              <a:extLst>
                <a:ext uri="{FF2B5EF4-FFF2-40B4-BE49-F238E27FC236}">
                  <a16:creationId xmlns:a16="http://schemas.microsoft.com/office/drawing/2014/main" id="{2DE883F7-F34C-40EF-9E46-A76CFFF66166}"/>
                </a:ext>
              </a:extLst>
            </p:cNvPr>
            <p:cNvGrpSpPr>
              <a:grpSpLocks noChangeAspect="1"/>
            </p:cNvGrpSpPr>
            <p:nvPr/>
          </p:nvGrpSpPr>
          <p:grpSpPr bwMode="auto">
            <a:xfrm>
              <a:off x="5963619" y="1769316"/>
              <a:ext cx="265222" cy="247136"/>
              <a:chOff x="3802" y="2858"/>
              <a:chExt cx="616" cy="574"/>
            </a:xfrm>
            <a:solidFill>
              <a:srgbClr val="FFB850"/>
            </a:solidFill>
            <a:effectLst/>
          </p:grpSpPr>
          <p:sp>
            <p:nvSpPr>
              <p:cNvPr id="142" name="Rectangle 19">
                <a:extLst>
                  <a:ext uri="{FF2B5EF4-FFF2-40B4-BE49-F238E27FC236}">
                    <a16:creationId xmlns:a16="http://schemas.microsoft.com/office/drawing/2014/main" id="{4AEB7BE6-498A-4947-BEFB-19C73EB239AF}"/>
                  </a:ext>
                </a:extLst>
              </p:cNvPr>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143" name="Rectangle 20">
                <a:extLst>
                  <a:ext uri="{FF2B5EF4-FFF2-40B4-BE49-F238E27FC236}">
                    <a16:creationId xmlns:a16="http://schemas.microsoft.com/office/drawing/2014/main" id="{9F50B2A4-B4F6-4C9A-BC46-40B521AF61DA}"/>
                  </a:ext>
                </a:extLst>
              </p:cNvPr>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144" name="Rectangle 21">
                <a:extLst>
                  <a:ext uri="{FF2B5EF4-FFF2-40B4-BE49-F238E27FC236}">
                    <a16:creationId xmlns:a16="http://schemas.microsoft.com/office/drawing/2014/main" id="{18944617-1DE4-437A-A1B0-1752D45C8453}"/>
                  </a:ext>
                </a:extLst>
              </p:cNvPr>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145" name="Rectangle 22">
                <a:extLst>
                  <a:ext uri="{FF2B5EF4-FFF2-40B4-BE49-F238E27FC236}">
                    <a16:creationId xmlns:a16="http://schemas.microsoft.com/office/drawing/2014/main" id="{1AEA28DC-CB51-4147-A3EF-F34891E5FBDA}"/>
                  </a:ext>
                </a:extLst>
              </p:cNvPr>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146" name="Freeform 23">
                <a:extLst>
                  <a:ext uri="{FF2B5EF4-FFF2-40B4-BE49-F238E27FC236}">
                    <a16:creationId xmlns:a16="http://schemas.microsoft.com/office/drawing/2014/main" id="{0CF280BE-5E73-4D2B-A58D-3F3532671C19}"/>
                  </a:ext>
                </a:extLst>
              </p:cNvPr>
              <p:cNvSpPr>
                <a:spLocks/>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grpSp>
      </p:grpSp>
      <p:sp>
        <p:nvSpPr>
          <p:cNvPr id="149" name="文本框 79">
            <a:extLst>
              <a:ext uri="{FF2B5EF4-FFF2-40B4-BE49-F238E27FC236}">
                <a16:creationId xmlns:a16="http://schemas.microsoft.com/office/drawing/2014/main" id="{62EA22B4-2976-46B5-915F-F37216303DC0}"/>
              </a:ext>
            </a:extLst>
          </p:cNvPr>
          <p:cNvSpPr txBox="1"/>
          <p:nvPr/>
        </p:nvSpPr>
        <p:spPr>
          <a:xfrm>
            <a:off x="5632558" y="3475476"/>
            <a:ext cx="926885" cy="830997"/>
          </a:xfrm>
          <a:prstGeom prst="rect">
            <a:avLst/>
          </a:prstGeom>
          <a:noFill/>
        </p:spPr>
        <p:txBody>
          <a:bodyPr wrap="square" rtlCol="0">
            <a:spAutoFit/>
          </a:bodyPr>
          <a:lstStyle/>
          <a:p>
            <a:r>
              <a:rPr lang="zh-CN" altLang="en-US" sz="2400" dirty="0">
                <a:solidFill>
                  <a:srgbClr val="FFFFFF"/>
                </a:solidFill>
                <a:latin typeface="微软雅黑" panose="020B0503020204020204" pitchFamily="34" charset="-122"/>
                <a:ea typeface="微软雅黑" panose="020B0503020204020204" pitchFamily="34" charset="-122"/>
              </a:rPr>
              <a:t>五个阶段</a:t>
            </a:r>
            <a:endParaRPr lang="en-US" altLang="zh-CN" sz="2400" dirty="0">
              <a:solidFill>
                <a:srgbClr val="FFFFFF"/>
              </a:solidFill>
              <a:latin typeface="微软雅黑" panose="020B0503020204020204" pitchFamily="34" charset="-122"/>
              <a:ea typeface="微软雅黑" panose="020B0503020204020204" pitchFamily="34" charset="-122"/>
            </a:endParaRPr>
          </a:p>
        </p:txBody>
      </p:sp>
      <p:grpSp>
        <p:nvGrpSpPr>
          <p:cNvPr id="150" name="组合 149">
            <a:extLst>
              <a:ext uri="{FF2B5EF4-FFF2-40B4-BE49-F238E27FC236}">
                <a16:creationId xmlns:a16="http://schemas.microsoft.com/office/drawing/2014/main" id="{675DD089-99D3-4806-B642-9176E8552B83}"/>
              </a:ext>
            </a:extLst>
          </p:cNvPr>
          <p:cNvGrpSpPr/>
          <p:nvPr/>
        </p:nvGrpSpPr>
        <p:grpSpPr>
          <a:xfrm>
            <a:off x="674271" y="2294602"/>
            <a:ext cx="2807126" cy="976523"/>
            <a:chOff x="3221826" y="2012387"/>
            <a:chExt cx="2991279" cy="820544"/>
          </a:xfrm>
        </p:grpSpPr>
        <p:sp>
          <p:nvSpPr>
            <p:cNvPr id="151" name="文本框 150">
              <a:extLst>
                <a:ext uri="{FF2B5EF4-FFF2-40B4-BE49-F238E27FC236}">
                  <a16:creationId xmlns:a16="http://schemas.microsoft.com/office/drawing/2014/main" id="{152C6FB0-6816-40D2-9018-D7A71D1784A9}"/>
                </a:ext>
              </a:extLst>
            </p:cNvPr>
            <p:cNvSpPr txBox="1"/>
            <p:nvPr/>
          </p:nvSpPr>
          <p:spPr>
            <a:xfrm>
              <a:off x="3221826" y="2012387"/>
              <a:ext cx="2991279" cy="310339"/>
            </a:xfrm>
            <a:prstGeom prst="rect">
              <a:avLst/>
            </a:prstGeom>
            <a:noFill/>
          </p:spPr>
          <p:txBody>
            <a:bodyPr wrap="square" rtlCol="0">
              <a:spAutoFit/>
            </a:bodyPr>
            <a:lstStyle/>
            <a:p>
              <a:r>
                <a:rPr lang="en-US" altLang="zh-CN" b="1" dirty="0">
                  <a:solidFill>
                    <a:srgbClr val="01ACBE"/>
                  </a:solidFill>
                  <a:latin typeface="微软雅黑" panose="020B0503020204020204" pitchFamily="34" charset="-122"/>
                  <a:ea typeface="微软雅黑" panose="020B0503020204020204" pitchFamily="34" charset="-122"/>
                </a:rPr>
                <a:t>2019.09.12-2019.10.07</a:t>
              </a:r>
              <a:endParaRPr lang="zh-CN" altLang="en-US" b="1" dirty="0">
                <a:solidFill>
                  <a:srgbClr val="01ACBE"/>
                </a:solidFill>
                <a:latin typeface="微软雅黑" panose="020B0503020204020204" pitchFamily="34" charset="-122"/>
                <a:ea typeface="微软雅黑" panose="020B0503020204020204" pitchFamily="34" charset="-122"/>
              </a:endParaRPr>
            </a:p>
          </p:txBody>
        </p:sp>
        <p:sp>
          <p:nvSpPr>
            <p:cNvPr id="152" name="文本框 151">
              <a:extLst>
                <a:ext uri="{FF2B5EF4-FFF2-40B4-BE49-F238E27FC236}">
                  <a16:creationId xmlns:a16="http://schemas.microsoft.com/office/drawing/2014/main" id="{D2B9FDEC-6214-46D2-82A7-870A3DB3F753}"/>
                </a:ext>
              </a:extLst>
            </p:cNvPr>
            <p:cNvSpPr txBox="1"/>
            <p:nvPr/>
          </p:nvSpPr>
          <p:spPr>
            <a:xfrm>
              <a:off x="3242887" y="2289838"/>
              <a:ext cx="2904937" cy="543093"/>
            </a:xfrm>
            <a:prstGeom prst="rect">
              <a:avLst/>
            </a:prstGeom>
            <a:noFill/>
          </p:spPr>
          <p:txBody>
            <a:bodyPr wrap="square" rtlCol="0">
              <a:spAutoFit/>
            </a:bodyPr>
            <a:lstStyle/>
            <a:p>
              <a:r>
                <a:rPr lang="en-US" altLang="zh-CN" sz="1200" dirty="0">
                  <a:solidFill>
                    <a:srgbClr val="FFFFFF"/>
                  </a:solidFill>
                  <a:latin typeface="微软雅黑" panose="020B0503020204020204" pitchFamily="34" charset="-122"/>
                  <a:ea typeface="微软雅黑" panose="020B0503020204020204" pitchFamily="34" charset="-122"/>
                </a:rPr>
                <a:t>1. </a:t>
              </a:r>
              <a:r>
                <a:rPr lang="zh-CN" altLang="en-US" sz="1200" dirty="0">
                  <a:solidFill>
                    <a:srgbClr val="FFFFFF"/>
                  </a:solidFill>
                  <a:latin typeface="微软雅黑" panose="020B0503020204020204" pitchFamily="34" charset="-122"/>
                  <a:ea typeface="微软雅黑" panose="020B0503020204020204" pitchFamily="34" charset="-122"/>
                </a:rPr>
                <a:t>完成初赛版本代码；</a:t>
              </a:r>
            </a:p>
            <a:p>
              <a:r>
                <a:rPr lang="en-US" altLang="zh-CN" sz="1200" dirty="0">
                  <a:solidFill>
                    <a:srgbClr val="FFFFFF"/>
                  </a:solidFill>
                  <a:latin typeface="微软雅黑" panose="020B0503020204020204" pitchFamily="34" charset="-122"/>
                  <a:ea typeface="微软雅黑" panose="020B0503020204020204" pitchFamily="34" charset="-122"/>
                </a:rPr>
                <a:t>2. </a:t>
              </a:r>
              <a:r>
                <a:rPr lang="zh-CN" altLang="en-US" sz="1200" dirty="0">
                  <a:solidFill>
                    <a:srgbClr val="FFFFFF"/>
                  </a:solidFill>
                  <a:latin typeface="微软雅黑" panose="020B0503020204020204" pitchFamily="34" charset="-122"/>
                  <a:ea typeface="微软雅黑" panose="020B0503020204020204" pitchFamily="34" charset="-122"/>
                </a:rPr>
                <a:t>在保证正确性的基础上实现查询业务；</a:t>
              </a:r>
            </a:p>
          </p:txBody>
        </p:sp>
      </p:grpSp>
      <p:grpSp>
        <p:nvGrpSpPr>
          <p:cNvPr id="153" name="组合 152">
            <a:extLst>
              <a:ext uri="{FF2B5EF4-FFF2-40B4-BE49-F238E27FC236}">
                <a16:creationId xmlns:a16="http://schemas.microsoft.com/office/drawing/2014/main" id="{A2F0B86A-0CFF-4260-898F-26C037BE0638}"/>
              </a:ext>
            </a:extLst>
          </p:cNvPr>
          <p:cNvGrpSpPr/>
          <p:nvPr/>
        </p:nvGrpSpPr>
        <p:grpSpPr>
          <a:xfrm>
            <a:off x="8036596" y="5519652"/>
            <a:ext cx="2829671" cy="791858"/>
            <a:chOff x="3221825" y="2012387"/>
            <a:chExt cx="3015303" cy="665375"/>
          </a:xfrm>
        </p:grpSpPr>
        <p:sp>
          <p:nvSpPr>
            <p:cNvPr id="154" name="文本框 153">
              <a:extLst>
                <a:ext uri="{FF2B5EF4-FFF2-40B4-BE49-F238E27FC236}">
                  <a16:creationId xmlns:a16="http://schemas.microsoft.com/office/drawing/2014/main" id="{8F075464-BCFC-4184-8563-0B3BC0369A7E}"/>
                </a:ext>
              </a:extLst>
            </p:cNvPr>
            <p:cNvSpPr txBox="1"/>
            <p:nvPr/>
          </p:nvSpPr>
          <p:spPr>
            <a:xfrm>
              <a:off x="3221825" y="2012387"/>
              <a:ext cx="3015303" cy="310339"/>
            </a:xfrm>
            <a:prstGeom prst="rect">
              <a:avLst/>
            </a:prstGeom>
            <a:noFill/>
          </p:spPr>
          <p:txBody>
            <a:bodyPr wrap="square" rtlCol="0">
              <a:spAutoFit/>
            </a:bodyPr>
            <a:lstStyle/>
            <a:p>
              <a:r>
                <a:rPr lang="en-US" altLang="zh-CN" b="1" dirty="0">
                  <a:solidFill>
                    <a:srgbClr val="00AF92"/>
                  </a:solidFill>
                  <a:latin typeface="微软雅黑" panose="020B0503020204020204" pitchFamily="34" charset="-122"/>
                  <a:ea typeface="微软雅黑" panose="020B0503020204020204" pitchFamily="34" charset="-122"/>
                </a:rPr>
                <a:t>2019.10.07-2019.10.30</a:t>
              </a:r>
              <a:endParaRPr lang="zh-CN" altLang="en-US" b="1" dirty="0">
                <a:solidFill>
                  <a:srgbClr val="00AF92"/>
                </a:solidFill>
                <a:latin typeface="微软雅黑" panose="020B0503020204020204" pitchFamily="34" charset="-122"/>
                <a:ea typeface="微软雅黑" panose="020B0503020204020204" pitchFamily="34" charset="-122"/>
              </a:endParaRPr>
            </a:p>
          </p:txBody>
        </p:sp>
        <p:sp>
          <p:nvSpPr>
            <p:cNvPr id="155" name="文本框 154">
              <a:extLst>
                <a:ext uri="{FF2B5EF4-FFF2-40B4-BE49-F238E27FC236}">
                  <a16:creationId xmlns:a16="http://schemas.microsoft.com/office/drawing/2014/main" id="{E11C19D5-DAFD-4D25-8A55-ADDC9E0E70FF}"/>
                </a:ext>
              </a:extLst>
            </p:cNvPr>
            <p:cNvSpPr txBox="1"/>
            <p:nvPr/>
          </p:nvSpPr>
          <p:spPr>
            <a:xfrm>
              <a:off x="3242887" y="2289838"/>
              <a:ext cx="2904937" cy="387924"/>
            </a:xfrm>
            <a:prstGeom prst="rect">
              <a:avLst/>
            </a:prstGeom>
            <a:noFill/>
          </p:spPr>
          <p:txBody>
            <a:bodyPr wrap="square" rtlCol="0">
              <a:spAutoFit/>
            </a:bodyPr>
            <a:lstStyle/>
            <a:p>
              <a:pPr algn="ctr"/>
              <a:r>
                <a:rPr lang="en-US" altLang="zh-CN" sz="1200" dirty="0">
                  <a:solidFill>
                    <a:srgbClr val="FFFFFF"/>
                  </a:solidFill>
                  <a:latin typeface="微软雅黑" panose="020B0503020204020204" pitchFamily="34" charset="-122"/>
                  <a:ea typeface="微软雅黑" panose="020B0503020204020204" pitchFamily="34" charset="-122"/>
                </a:rPr>
                <a:t>1. </a:t>
              </a:r>
              <a:r>
                <a:rPr lang="zh-CN" altLang="en-US" sz="1200" dirty="0">
                  <a:solidFill>
                    <a:srgbClr val="FFFFFF"/>
                  </a:solidFill>
                  <a:latin typeface="微软雅黑" panose="020B0503020204020204" pitchFamily="34" charset="-122"/>
                  <a:ea typeface="微软雅黑" panose="020B0503020204020204" pitchFamily="34" charset="-122"/>
                </a:rPr>
                <a:t>准备复赛材料；</a:t>
              </a:r>
              <a:endParaRPr lang="en-US" altLang="zh-CN" sz="1200" dirty="0">
                <a:solidFill>
                  <a:srgbClr val="FFFFFF"/>
                </a:solidFill>
                <a:latin typeface="微软雅黑" panose="020B0503020204020204" pitchFamily="34" charset="-122"/>
                <a:ea typeface="微软雅黑" panose="020B0503020204020204" pitchFamily="34" charset="-122"/>
              </a:endParaRPr>
            </a:p>
            <a:p>
              <a:pPr algn="ctr"/>
              <a:r>
                <a:rPr lang="en-US" altLang="zh-CN" sz="1200" dirty="0">
                  <a:solidFill>
                    <a:srgbClr val="FFFFFF"/>
                  </a:solidFill>
                  <a:latin typeface="微软雅黑" panose="020B0503020204020204" pitchFamily="34" charset="-122"/>
                  <a:ea typeface="微软雅黑" panose="020B0503020204020204" pitchFamily="34" charset="-122"/>
                </a:rPr>
                <a:t>2. </a:t>
              </a:r>
              <a:r>
                <a:rPr lang="zh-CN" altLang="en-US" sz="1200" dirty="0">
                  <a:solidFill>
                    <a:srgbClr val="FFFFFF"/>
                  </a:solidFill>
                  <a:latin typeface="微软雅黑" panose="020B0503020204020204" pitchFamily="34" charset="-122"/>
                  <a:ea typeface="微软雅黑" panose="020B0503020204020204" pitchFamily="34" charset="-122"/>
                </a:rPr>
                <a:t>进行答辩预演；</a:t>
              </a:r>
            </a:p>
          </p:txBody>
        </p:sp>
      </p:grpSp>
      <p:grpSp>
        <p:nvGrpSpPr>
          <p:cNvPr id="156" name="组合 155">
            <a:extLst>
              <a:ext uri="{FF2B5EF4-FFF2-40B4-BE49-F238E27FC236}">
                <a16:creationId xmlns:a16="http://schemas.microsoft.com/office/drawing/2014/main" id="{151262B2-051E-4549-9B1C-47CA84DEC813}"/>
              </a:ext>
            </a:extLst>
          </p:cNvPr>
          <p:cNvGrpSpPr/>
          <p:nvPr/>
        </p:nvGrpSpPr>
        <p:grpSpPr>
          <a:xfrm>
            <a:off x="1566482" y="5530479"/>
            <a:ext cx="2836841" cy="791857"/>
            <a:chOff x="3221825" y="2012387"/>
            <a:chExt cx="3022943" cy="665374"/>
          </a:xfrm>
        </p:grpSpPr>
        <p:sp>
          <p:nvSpPr>
            <p:cNvPr id="157" name="文本框 156">
              <a:extLst>
                <a:ext uri="{FF2B5EF4-FFF2-40B4-BE49-F238E27FC236}">
                  <a16:creationId xmlns:a16="http://schemas.microsoft.com/office/drawing/2014/main" id="{B9D14374-4C91-4537-B4EA-4F51CE07D5C2}"/>
                </a:ext>
              </a:extLst>
            </p:cNvPr>
            <p:cNvSpPr txBox="1"/>
            <p:nvPr/>
          </p:nvSpPr>
          <p:spPr>
            <a:xfrm>
              <a:off x="3221825" y="2012387"/>
              <a:ext cx="3022943" cy="310339"/>
            </a:xfrm>
            <a:prstGeom prst="rect">
              <a:avLst/>
            </a:prstGeom>
            <a:noFill/>
          </p:spPr>
          <p:txBody>
            <a:bodyPr wrap="square" rtlCol="0">
              <a:spAutoFit/>
            </a:bodyPr>
            <a:lstStyle/>
            <a:p>
              <a:r>
                <a:rPr lang="en-US" altLang="zh-CN" b="1" dirty="0">
                  <a:solidFill>
                    <a:srgbClr val="E87071"/>
                  </a:solidFill>
                  <a:latin typeface="微软雅黑" panose="020B0503020204020204" pitchFamily="34" charset="-122"/>
                  <a:ea typeface="微软雅黑" panose="020B0503020204020204" pitchFamily="34" charset="-122"/>
                </a:rPr>
                <a:t>2019.09.09-2019.09.12</a:t>
              </a:r>
              <a:endParaRPr lang="zh-CN" altLang="en-US" b="1" dirty="0">
                <a:solidFill>
                  <a:srgbClr val="E87071"/>
                </a:solidFill>
                <a:latin typeface="微软雅黑" panose="020B0503020204020204" pitchFamily="34" charset="-122"/>
                <a:ea typeface="微软雅黑" panose="020B0503020204020204" pitchFamily="34" charset="-122"/>
              </a:endParaRPr>
            </a:p>
          </p:txBody>
        </p:sp>
        <p:sp>
          <p:nvSpPr>
            <p:cNvPr id="158" name="文本框 157">
              <a:extLst>
                <a:ext uri="{FF2B5EF4-FFF2-40B4-BE49-F238E27FC236}">
                  <a16:creationId xmlns:a16="http://schemas.microsoft.com/office/drawing/2014/main" id="{FFD59425-C4FB-4A3F-B914-F8B899AB6CF2}"/>
                </a:ext>
              </a:extLst>
            </p:cNvPr>
            <p:cNvSpPr txBox="1"/>
            <p:nvPr/>
          </p:nvSpPr>
          <p:spPr>
            <a:xfrm>
              <a:off x="3242887" y="2289838"/>
              <a:ext cx="2904937" cy="387923"/>
            </a:xfrm>
            <a:prstGeom prst="rect">
              <a:avLst/>
            </a:prstGeom>
            <a:noFill/>
          </p:spPr>
          <p:txBody>
            <a:bodyPr wrap="square" rtlCol="0">
              <a:spAutoFit/>
            </a:bodyPr>
            <a:lstStyle/>
            <a:p>
              <a:pPr algn="ctr"/>
              <a:r>
                <a:rPr lang="en-US" altLang="zh-CN" sz="1200" dirty="0">
                  <a:solidFill>
                    <a:srgbClr val="FFFFFF"/>
                  </a:solidFill>
                  <a:latin typeface="微软雅黑" panose="020B0503020204020204" pitchFamily="34" charset="-122"/>
                  <a:ea typeface="微软雅黑" panose="020B0503020204020204" pitchFamily="34" charset="-122"/>
                </a:rPr>
                <a:t>1. </a:t>
              </a:r>
              <a:r>
                <a:rPr lang="zh-CN" altLang="en-US" sz="1200" dirty="0">
                  <a:solidFill>
                    <a:srgbClr val="FFFFFF"/>
                  </a:solidFill>
                  <a:latin typeface="微软雅黑" panose="020B0503020204020204" pitchFamily="34" charset="-122"/>
                  <a:ea typeface="微软雅黑" panose="020B0503020204020204" pitchFamily="34" charset="-122"/>
                </a:rPr>
                <a:t>组建团队； </a:t>
              </a:r>
              <a:endParaRPr lang="en-US" altLang="zh-CN" sz="1200" dirty="0">
                <a:solidFill>
                  <a:srgbClr val="FFFFFF"/>
                </a:solidFill>
                <a:latin typeface="微软雅黑" panose="020B0503020204020204" pitchFamily="34" charset="-122"/>
                <a:ea typeface="微软雅黑" panose="020B0503020204020204" pitchFamily="34" charset="-122"/>
              </a:endParaRPr>
            </a:p>
            <a:p>
              <a:pPr algn="ctr"/>
              <a:r>
                <a:rPr lang="en-US" altLang="zh-CN" sz="1200" dirty="0">
                  <a:solidFill>
                    <a:srgbClr val="FFFFFF"/>
                  </a:solidFill>
                  <a:latin typeface="微软雅黑" panose="020B0503020204020204" pitchFamily="34" charset="-122"/>
                  <a:ea typeface="微软雅黑" panose="020B0503020204020204" pitchFamily="34" charset="-122"/>
                </a:rPr>
                <a:t>2. </a:t>
              </a:r>
              <a:r>
                <a:rPr lang="zh-CN" altLang="en-US" sz="1200" dirty="0">
                  <a:solidFill>
                    <a:srgbClr val="FFFFFF"/>
                  </a:solidFill>
                  <a:latin typeface="微软雅黑" panose="020B0503020204020204" pitchFamily="34" charset="-122"/>
                  <a:ea typeface="微软雅黑" panose="020B0503020204020204" pitchFamily="34" charset="-122"/>
                </a:rPr>
                <a:t>初赛报名；</a:t>
              </a:r>
            </a:p>
          </p:txBody>
        </p:sp>
      </p:grpSp>
      <p:grpSp>
        <p:nvGrpSpPr>
          <p:cNvPr id="159" name="组合 158">
            <a:extLst>
              <a:ext uri="{FF2B5EF4-FFF2-40B4-BE49-F238E27FC236}">
                <a16:creationId xmlns:a16="http://schemas.microsoft.com/office/drawing/2014/main" id="{38D103FD-0DFF-4B98-83E8-036A75C850EE}"/>
              </a:ext>
            </a:extLst>
          </p:cNvPr>
          <p:cNvGrpSpPr/>
          <p:nvPr/>
        </p:nvGrpSpPr>
        <p:grpSpPr>
          <a:xfrm>
            <a:off x="8936712" y="2320488"/>
            <a:ext cx="2897221" cy="976524"/>
            <a:chOff x="3221825" y="2012387"/>
            <a:chExt cx="3087284" cy="820544"/>
          </a:xfrm>
        </p:grpSpPr>
        <p:sp>
          <p:nvSpPr>
            <p:cNvPr id="160" name="文本框 159">
              <a:extLst>
                <a:ext uri="{FF2B5EF4-FFF2-40B4-BE49-F238E27FC236}">
                  <a16:creationId xmlns:a16="http://schemas.microsoft.com/office/drawing/2014/main" id="{F00F3691-3769-4039-8214-CB4C8AEA25A3}"/>
                </a:ext>
              </a:extLst>
            </p:cNvPr>
            <p:cNvSpPr txBox="1"/>
            <p:nvPr/>
          </p:nvSpPr>
          <p:spPr>
            <a:xfrm>
              <a:off x="3221825" y="2012387"/>
              <a:ext cx="3087284" cy="310339"/>
            </a:xfrm>
            <a:prstGeom prst="rect">
              <a:avLst/>
            </a:prstGeom>
            <a:noFill/>
          </p:spPr>
          <p:txBody>
            <a:bodyPr wrap="square" rtlCol="0">
              <a:spAutoFit/>
            </a:bodyPr>
            <a:lstStyle/>
            <a:p>
              <a:r>
                <a:rPr lang="en-US" altLang="zh-CN" b="1" dirty="0">
                  <a:solidFill>
                    <a:srgbClr val="7030A0"/>
                  </a:solidFill>
                  <a:latin typeface="微软雅黑" panose="020B0503020204020204" pitchFamily="34" charset="-122"/>
                  <a:ea typeface="微软雅黑" panose="020B0503020204020204" pitchFamily="34" charset="-122"/>
                </a:rPr>
                <a:t>2019.11.12-2019.11.18</a:t>
              </a:r>
            </a:p>
          </p:txBody>
        </p:sp>
        <p:sp>
          <p:nvSpPr>
            <p:cNvPr id="161" name="文本框 160">
              <a:extLst>
                <a:ext uri="{FF2B5EF4-FFF2-40B4-BE49-F238E27FC236}">
                  <a16:creationId xmlns:a16="http://schemas.microsoft.com/office/drawing/2014/main" id="{BFFBB821-632E-4D01-9D9A-920D86942048}"/>
                </a:ext>
              </a:extLst>
            </p:cNvPr>
            <p:cNvSpPr txBox="1"/>
            <p:nvPr/>
          </p:nvSpPr>
          <p:spPr>
            <a:xfrm>
              <a:off x="3242887" y="2289838"/>
              <a:ext cx="2904937" cy="543093"/>
            </a:xfrm>
            <a:prstGeom prst="rect">
              <a:avLst/>
            </a:prstGeom>
            <a:noFill/>
          </p:spPr>
          <p:txBody>
            <a:bodyPr wrap="square" rtlCol="0">
              <a:spAutoFit/>
            </a:bodyPr>
            <a:lstStyle/>
            <a:p>
              <a:r>
                <a:rPr lang="en-US" altLang="zh-CN" sz="1200" dirty="0">
                  <a:solidFill>
                    <a:srgbClr val="FFFFFF"/>
                  </a:solidFill>
                  <a:latin typeface="微软雅黑" panose="020B0503020204020204" pitchFamily="34" charset="-122"/>
                  <a:ea typeface="微软雅黑" panose="020B0503020204020204" pitchFamily="34" charset="-122"/>
                </a:rPr>
                <a:t>1. </a:t>
              </a:r>
              <a:r>
                <a:rPr lang="zh-CN" altLang="en-US" sz="1200" dirty="0">
                  <a:solidFill>
                    <a:srgbClr val="FFFFFF"/>
                  </a:solidFill>
                  <a:latin typeface="微软雅黑" panose="020B0503020204020204" pitchFamily="34" charset="-122"/>
                  <a:ea typeface="微软雅黑" panose="020B0503020204020204" pitchFamily="34" charset="-122"/>
                </a:rPr>
                <a:t>决定采用</a:t>
              </a:r>
              <a:r>
                <a:rPr lang="en-US" altLang="zh-CN" sz="1200" dirty="0">
                  <a:solidFill>
                    <a:srgbClr val="FFFFFF"/>
                  </a:solidFill>
                  <a:latin typeface="微软雅黑" panose="020B0503020204020204" pitchFamily="34" charset="-122"/>
                  <a:ea typeface="微软雅黑" panose="020B0503020204020204" pitchFamily="34" charset="-122"/>
                </a:rPr>
                <a:t>GPU </a:t>
              </a:r>
              <a:r>
                <a:rPr lang="en-US" altLang="zh-CN" sz="1200" dirty="0" err="1">
                  <a:solidFill>
                    <a:srgbClr val="FFFFFF"/>
                  </a:solidFill>
                  <a:latin typeface="微软雅黑" panose="020B0503020204020204" pitchFamily="34" charset="-122"/>
                  <a:ea typeface="微软雅黑" panose="020B0503020204020204" pitchFamily="34" charset="-122"/>
                </a:rPr>
                <a:t>cuda</a:t>
              </a:r>
              <a:r>
                <a:rPr lang="zh-CN" altLang="en-US" sz="1200" dirty="0">
                  <a:solidFill>
                    <a:srgbClr val="FFFFFF"/>
                  </a:solidFill>
                  <a:latin typeface="微软雅黑" panose="020B0503020204020204" pitchFamily="34" charset="-122"/>
                  <a:ea typeface="微软雅黑" panose="020B0503020204020204" pitchFamily="34" charset="-122"/>
                </a:rPr>
                <a:t>方案进行加速；</a:t>
              </a:r>
              <a:endParaRPr lang="en-US" altLang="zh-CN" sz="1200" dirty="0">
                <a:solidFill>
                  <a:srgbClr val="FFFFFF"/>
                </a:solidFill>
                <a:latin typeface="微软雅黑" panose="020B0503020204020204" pitchFamily="34" charset="-122"/>
                <a:ea typeface="微软雅黑" panose="020B0503020204020204" pitchFamily="34" charset="-122"/>
              </a:endParaRPr>
            </a:p>
            <a:p>
              <a:r>
                <a:rPr lang="en-US" altLang="zh-CN" sz="1200" dirty="0">
                  <a:solidFill>
                    <a:srgbClr val="FFFFFF"/>
                  </a:solidFill>
                  <a:latin typeface="微软雅黑" panose="020B0503020204020204" pitchFamily="34" charset="-122"/>
                  <a:ea typeface="微软雅黑" panose="020B0503020204020204" pitchFamily="34" charset="-122"/>
                </a:rPr>
                <a:t>2. </a:t>
              </a:r>
              <a:r>
                <a:rPr lang="zh-CN" altLang="en-US" sz="1200" dirty="0">
                  <a:solidFill>
                    <a:srgbClr val="FFFFFF"/>
                  </a:solidFill>
                  <a:latin typeface="微软雅黑" panose="020B0503020204020204" pitchFamily="34" charset="-122"/>
                  <a:ea typeface="微软雅黑" panose="020B0503020204020204" pitchFamily="34" charset="-122"/>
                </a:rPr>
                <a:t>利用好多</a:t>
              </a:r>
              <a:r>
                <a:rPr lang="en-US" altLang="zh-CN" sz="1200" dirty="0">
                  <a:solidFill>
                    <a:srgbClr val="FFFFFF"/>
                  </a:solidFill>
                  <a:latin typeface="微软雅黑" panose="020B0503020204020204" pitchFamily="34" charset="-122"/>
                  <a:ea typeface="微软雅黑" panose="020B0503020204020204" pitchFamily="34" charset="-122"/>
                </a:rPr>
                <a:t>GPU</a:t>
              </a:r>
              <a:r>
                <a:rPr lang="zh-CN" altLang="en-US" sz="1200" dirty="0">
                  <a:solidFill>
                    <a:srgbClr val="FFFFFF"/>
                  </a:solidFill>
                  <a:latin typeface="微软雅黑" panose="020B0503020204020204" pitchFamily="34" charset="-122"/>
                  <a:ea typeface="微软雅黑" panose="020B0503020204020204" pitchFamily="34" charset="-122"/>
                </a:rPr>
                <a:t>以及</a:t>
              </a:r>
              <a:r>
                <a:rPr lang="en-US" altLang="zh-CN" sz="1200" dirty="0">
                  <a:solidFill>
                    <a:srgbClr val="FFFFFF"/>
                  </a:solidFill>
                  <a:latin typeface="微软雅黑" panose="020B0503020204020204" pitchFamily="34" charset="-122"/>
                  <a:ea typeface="微软雅黑" panose="020B0503020204020204" pitchFamily="34" charset="-122"/>
                </a:rPr>
                <a:t>GPU</a:t>
              </a:r>
              <a:r>
                <a:rPr lang="zh-CN" altLang="en-US" sz="1200" dirty="0">
                  <a:solidFill>
                    <a:srgbClr val="FFFFFF"/>
                  </a:solidFill>
                  <a:latin typeface="微软雅黑" panose="020B0503020204020204" pitchFamily="34" charset="-122"/>
                  <a:ea typeface="微软雅黑" panose="020B0503020204020204" pitchFamily="34" charset="-122"/>
                </a:rPr>
                <a:t>的并行能力构建</a:t>
              </a:r>
              <a:r>
                <a:rPr lang="en-US" altLang="zh-CN" sz="1200" dirty="0">
                  <a:solidFill>
                    <a:srgbClr val="FFFFFF"/>
                  </a:solidFill>
                  <a:latin typeface="微软雅黑" panose="020B0503020204020204" pitchFamily="34" charset="-122"/>
                  <a:ea typeface="微软雅黑" panose="020B0503020204020204" pitchFamily="34" charset="-122"/>
                </a:rPr>
                <a:t>GPU</a:t>
              </a:r>
              <a:r>
                <a:rPr lang="zh-CN" altLang="en-US" sz="1200" dirty="0">
                  <a:solidFill>
                    <a:srgbClr val="FFFFFF"/>
                  </a:solidFill>
                  <a:latin typeface="微软雅黑" panose="020B0503020204020204" pitchFamily="34" charset="-122"/>
                  <a:ea typeface="微软雅黑" panose="020B0503020204020204" pitchFamily="34" charset="-122"/>
                </a:rPr>
                <a:t>解决方案；</a:t>
              </a:r>
            </a:p>
          </p:txBody>
        </p:sp>
      </p:grpSp>
      <p:grpSp>
        <p:nvGrpSpPr>
          <p:cNvPr id="162" name="组合 161">
            <a:extLst>
              <a:ext uri="{FF2B5EF4-FFF2-40B4-BE49-F238E27FC236}">
                <a16:creationId xmlns:a16="http://schemas.microsoft.com/office/drawing/2014/main" id="{FAAE2B23-88A0-477C-9C59-E95D2B7C82E4}"/>
              </a:ext>
            </a:extLst>
          </p:cNvPr>
          <p:cNvGrpSpPr/>
          <p:nvPr/>
        </p:nvGrpSpPr>
        <p:grpSpPr>
          <a:xfrm>
            <a:off x="4728465" y="466218"/>
            <a:ext cx="2808675" cy="976523"/>
            <a:chOff x="3221826" y="2012387"/>
            <a:chExt cx="2992930" cy="820544"/>
          </a:xfrm>
        </p:grpSpPr>
        <p:sp>
          <p:nvSpPr>
            <p:cNvPr id="163" name="文本框 162">
              <a:extLst>
                <a:ext uri="{FF2B5EF4-FFF2-40B4-BE49-F238E27FC236}">
                  <a16:creationId xmlns:a16="http://schemas.microsoft.com/office/drawing/2014/main" id="{DA3BA79D-A6B4-4C78-BBEE-0AFF06A5A587}"/>
                </a:ext>
              </a:extLst>
            </p:cNvPr>
            <p:cNvSpPr txBox="1"/>
            <p:nvPr/>
          </p:nvSpPr>
          <p:spPr>
            <a:xfrm>
              <a:off x="3221826" y="2012387"/>
              <a:ext cx="2992930" cy="310339"/>
            </a:xfrm>
            <a:prstGeom prst="rect">
              <a:avLst/>
            </a:prstGeom>
            <a:noFill/>
          </p:spPr>
          <p:txBody>
            <a:bodyPr wrap="square" rtlCol="0">
              <a:spAutoFit/>
            </a:bodyPr>
            <a:lstStyle/>
            <a:p>
              <a:r>
                <a:rPr lang="en-US" altLang="zh-CN" b="1" dirty="0">
                  <a:solidFill>
                    <a:srgbClr val="FFB850"/>
                  </a:solidFill>
                  <a:latin typeface="微软雅黑" panose="020B0503020204020204" pitchFamily="34" charset="-122"/>
                  <a:ea typeface="微软雅黑" panose="020B0503020204020204" pitchFamily="34" charset="-122"/>
                </a:rPr>
                <a:t>2019.10.07-2019.10.30</a:t>
              </a:r>
              <a:endParaRPr lang="zh-CN" altLang="en-US" b="1" dirty="0">
                <a:solidFill>
                  <a:srgbClr val="FFB850"/>
                </a:solidFill>
                <a:latin typeface="微软雅黑" panose="020B0503020204020204" pitchFamily="34" charset="-122"/>
                <a:ea typeface="微软雅黑" panose="020B0503020204020204" pitchFamily="34" charset="-122"/>
              </a:endParaRPr>
            </a:p>
          </p:txBody>
        </p:sp>
        <p:sp>
          <p:nvSpPr>
            <p:cNvPr id="164" name="文本框 163">
              <a:extLst>
                <a:ext uri="{FF2B5EF4-FFF2-40B4-BE49-F238E27FC236}">
                  <a16:creationId xmlns:a16="http://schemas.microsoft.com/office/drawing/2014/main" id="{5231F3B6-F841-4728-B289-D99CBEEAD2B1}"/>
                </a:ext>
              </a:extLst>
            </p:cNvPr>
            <p:cNvSpPr txBox="1"/>
            <p:nvPr/>
          </p:nvSpPr>
          <p:spPr>
            <a:xfrm>
              <a:off x="3242885" y="2289838"/>
              <a:ext cx="2971871" cy="543093"/>
            </a:xfrm>
            <a:prstGeom prst="rect">
              <a:avLst/>
            </a:prstGeom>
            <a:noFill/>
          </p:spPr>
          <p:txBody>
            <a:bodyPr wrap="square" rtlCol="0">
              <a:spAutoFit/>
            </a:bodyPr>
            <a:lstStyle/>
            <a:p>
              <a:r>
                <a:rPr lang="en-US" altLang="zh-CN" sz="1200" dirty="0">
                  <a:solidFill>
                    <a:srgbClr val="FFFFFF"/>
                  </a:solidFill>
                  <a:latin typeface="微软雅黑" panose="020B0503020204020204" pitchFamily="34" charset="-122"/>
                  <a:ea typeface="微软雅黑" panose="020B0503020204020204" pitchFamily="34" charset="-122"/>
                </a:rPr>
                <a:t>1. </a:t>
              </a:r>
              <a:r>
                <a:rPr lang="zh-CN" altLang="en-US" sz="1200" dirty="0">
                  <a:solidFill>
                    <a:srgbClr val="FFFFFF"/>
                  </a:solidFill>
                  <a:latin typeface="微软雅黑" panose="020B0503020204020204" pitchFamily="34" charset="-122"/>
                  <a:ea typeface="微软雅黑" panose="020B0503020204020204" pitchFamily="34" charset="-122"/>
                </a:rPr>
                <a:t>采用</a:t>
              </a:r>
              <a:r>
                <a:rPr lang="en-US" altLang="zh-CN" sz="1200" dirty="0">
                  <a:solidFill>
                    <a:srgbClr val="FFFFFF"/>
                  </a:solidFill>
                  <a:latin typeface="微软雅黑" panose="020B0503020204020204" pitchFamily="34" charset="-122"/>
                  <a:ea typeface="微软雅黑" panose="020B0503020204020204" pitchFamily="34" charset="-122"/>
                </a:rPr>
                <a:t>CPU</a:t>
              </a:r>
              <a:r>
                <a:rPr lang="zh-CN" altLang="en-US" sz="1200" dirty="0">
                  <a:solidFill>
                    <a:srgbClr val="FFFFFF"/>
                  </a:solidFill>
                  <a:latin typeface="微软雅黑" panose="020B0503020204020204" pitchFamily="34" charset="-122"/>
                  <a:ea typeface="微软雅黑" panose="020B0503020204020204" pitchFamily="34" charset="-122"/>
                </a:rPr>
                <a:t>多线程进行并行加速</a:t>
              </a:r>
              <a:r>
                <a:rPr lang="en-US" altLang="zh-CN" sz="1200" dirty="0">
                  <a:solidFill>
                    <a:srgbClr val="FFFFFF"/>
                  </a:solidFill>
                  <a:latin typeface="微软雅黑" panose="020B0503020204020204" pitchFamily="34" charset="-122"/>
                  <a:ea typeface="微软雅黑" panose="020B0503020204020204" pitchFamily="34" charset="-122"/>
                </a:rPr>
                <a:t>;</a:t>
              </a:r>
              <a:endParaRPr lang="zh-CN" altLang="en-US" sz="1200" dirty="0">
                <a:solidFill>
                  <a:srgbClr val="FFFFFF"/>
                </a:solidFill>
                <a:latin typeface="微软雅黑" panose="020B0503020204020204" pitchFamily="34" charset="-122"/>
                <a:ea typeface="微软雅黑" panose="020B0503020204020204" pitchFamily="34" charset="-122"/>
              </a:endParaRPr>
            </a:p>
            <a:p>
              <a:r>
                <a:rPr lang="en-US" altLang="zh-CN" sz="1200" dirty="0">
                  <a:solidFill>
                    <a:srgbClr val="FFFFFF"/>
                  </a:solidFill>
                  <a:latin typeface="微软雅黑" panose="020B0503020204020204" pitchFamily="34" charset="-122"/>
                  <a:ea typeface="微软雅黑" panose="020B0503020204020204" pitchFamily="34" charset="-122"/>
                </a:rPr>
                <a:t>2. </a:t>
              </a:r>
              <a:r>
                <a:rPr lang="zh-CN" altLang="en-US" sz="1200" dirty="0">
                  <a:solidFill>
                    <a:srgbClr val="FFFFFF"/>
                  </a:solidFill>
                  <a:latin typeface="微软雅黑" panose="020B0503020204020204" pitchFamily="34" charset="-122"/>
                  <a:ea typeface="微软雅黑" panose="020B0503020204020204" pitchFamily="34" charset="-122"/>
                </a:rPr>
                <a:t>充分利用数据的特性使用额外加速</a:t>
              </a:r>
              <a:r>
                <a:rPr lang="en-US" altLang="zh-CN" sz="1200" dirty="0">
                  <a:solidFill>
                    <a:srgbClr val="FFFFFF"/>
                  </a:solidFill>
                  <a:latin typeface="微软雅黑" panose="020B0503020204020204" pitchFamily="34" charset="-122"/>
                  <a:ea typeface="微软雅黑" panose="020B0503020204020204" pitchFamily="34" charset="-122"/>
                </a:rPr>
                <a:t>;</a:t>
              </a:r>
            </a:p>
            <a:p>
              <a:r>
                <a:rPr lang="en-US" altLang="zh-CN" sz="1200" dirty="0">
                  <a:solidFill>
                    <a:srgbClr val="FFFFFF"/>
                  </a:solidFill>
                  <a:latin typeface="微软雅黑" panose="020B0503020204020204" pitchFamily="34" charset="-122"/>
                  <a:ea typeface="微软雅黑" panose="020B0503020204020204" pitchFamily="34" charset="-122"/>
                </a:rPr>
                <a:t>3. </a:t>
              </a:r>
              <a:r>
                <a:rPr lang="zh-CN" altLang="en-US" sz="1200" dirty="0">
                  <a:solidFill>
                    <a:srgbClr val="FFFFFF"/>
                  </a:solidFill>
                  <a:latin typeface="微软雅黑" panose="020B0503020204020204" pitchFamily="34" charset="-122"/>
                  <a:ea typeface="微软雅黑" panose="020B0503020204020204" pitchFamily="34" charset="-122"/>
                </a:rPr>
                <a:t>尝试采用</a:t>
              </a:r>
              <a:r>
                <a:rPr lang="en-US" altLang="zh-CN" sz="1200" dirty="0">
                  <a:solidFill>
                    <a:srgbClr val="FFFFFF"/>
                  </a:solidFill>
                  <a:latin typeface="微软雅黑" panose="020B0503020204020204" pitchFamily="34" charset="-122"/>
                  <a:ea typeface="微软雅黑" panose="020B0503020204020204" pitchFamily="34" charset="-122"/>
                </a:rPr>
                <a:t>CPU</a:t>
              </a:r>
              <a:r>
                <a:rPr lang="zh-CN" altLang="en-US" sz="1200" dirty="0">
                  <a:solidFill>
                    <a:srgbClr val="FFFFFF"/>
                  </a:solidFill>
                  <a:latin typeface="微软雅黑" panose="020B0503020204020204" pitchFamily="34" charset="-122"/>
                  <a:ea typeface="微软雅黑" panose="020B0503020204020204" pitchFamily="34" charset="-122"/>
                </a:rPr>
                <a:t>指令集进行加速；</a:t>
              </a: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1000"/>
                                        <p:tgtEl>
                                          <p:spTgt spid="108"/>
                                        </p:tgtEl>
                                      </p:cBhvr>
                                    </p:animEffect>
                                    <p:anim calcmode="lin" valueType="num">
                                      <p:cBhvr>
                                        <p:cTn id="8" dur="1000" fill="hold"/>
                                        <p:tgtEl>
                                          <p:spTgt spid="108"/>
                                        </p:tgtEl>
                                        <p:attrNameLst>
                                          <p:attrName>ppt_x</p:attrName>
                                        </p:attrNameLst>
                                      </p:cBhvr>
                                      <p:tavLst>
                                        <p:tav tm="0">
                                          <p:val>
                                            <p:strVal val="#ppt_x"/>
                                          </p:val>
                                        </p:tav>
                                        <p:tav tm="100000">
                                          <p:val>
                                            <p:strVal val="#ppt_x"/>
                                          </p:val>
                                        </p:tav>
                                      </p:tavLst>
                                    </p:anim>
                                    <p:anim calcmode="lin" valueType="num">
                                      <p:cBhvr>
                                        <p:cTn id="9" dur="900" decel="100000" fill="hold"/>
                                        <p:tgtEl>
                                          <p:spTgt spid="10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08"/>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5" presetClass="entr" presetSubtype="0" fill="hold" nodeType="afterEffect">
                                  <p:stCondLst>
                                    <p:cond delay="0"/>
                                  </p:stCondLst>
                                  <p:childTnLst>
                                    <p:set>
                                      <p:cBhvr>
                                        <p:cTn id="13" dur="1" fill="hold">
                                          <p:stCondLst>
                                            <p:cond delay="0"/>
                                          </p:stCondLst>
                                        </p:cTn>
                                        <p:tgtEl>
                                          <p:spTgt spid="127"/>
                                        </p:tgtEl>
                                        <p:attrNameLst>
                                          <p:attrName>style.visibility</p:attrName>
                                        </p:attrNameLst>
                                      </p:cBhvr>
                                      <p:to>
                                        <p:strVal val="visible"/>
                                      </p:to>
                                    </p:set>
                                    <p:animEffect transition="in" filter="fade">
                                      <p:cBhvr>
                                        <p:cTn id="14" dur="1500"/>
                                        <p:tgtEl>
                                          <p:spTgt spid="127"/>
                                        </p:tgtEl>
                                      </p:cBhvr>
                                    </p:animEffect>
                                    <p:anim calcmode="lin" valueType="num">
                                      <p:cBhvr>
                                        <p:cTn id="15" dur="1500" fill="hold"/>
                                        <p:tgtEl>
                                          <p:spTgt spid="127"/>
                                        </p:tgtEl>
                                        <p:attrNameLst>
                                          <p:attrName>style.rotation</p:attrName>
                                        </p:attrNameLst>
                                      </p:cBhvr>
                                      <p:tavLst>
                                        <p:tav tm="0">
                                          <p:val>
                                            <p:fltVal val="720"/>
                                          </p:val>
                                        </p:tav>
                                        <p:tav tm="100000">
                                          <p:val>
                                            <p:fltVal val="0"/>
                                          </p:val>
                                        </p:tav>
                                      </p:tavLst>
                                    </p:anim>
                                    <p:anim calcmode="lin" valueType="num">
                                      <p:cBhvr>
                                        <p:cTn id="16" dur="1500" fill="hold"/>
                                        <p:tgtEl>
                                          <p:spTgt spid="127"/>
                                        </p:tgtEl>
                                        <p:attrNameLst>
                                          <p:attrName>ppt_h</p:attrName>
                                        </p:attrNameLst>
                                      </p:cBhvr>
                                      <p:tavLst>
                                        <p:tav tm="0">
                                          <p:val>
                                            <p:fltVal val="0"/>
                                          </p:val>
                                        </p:tav>
                                        <p:tav tm="100000">
                                          <p:val>
                                            <p:strVal val="#ppt_h"/>
                                          </p:val>
                                        </p:tav>
                                      </p:tavLst>
                                    </p:anim>
                                    <p:anim calcmode="lin" valueType="num">
                                      <p:cBhvr>
                                        <p:cTn id="17" dur="1500" fill="hold"/>
                                        <p:tgtEl>
                                          <p:spTgt spid="127"/>
                                        </p:tgtEl>
                                        <p:attrNameLst>
                                          <p:attrName>ppt_w</p:attrName>
                                        </p:attrNameLst>
                                      </p:cBhvr>
                                      <p:tavLst>
                                        <p:tav tm="0">
                                          <p:val>
                                            <p:fltVal val="0"/>
                                          </p:val>
                                        </p:tav>
                                        <p:tav tm="100000">
                                          <p:val>
                                            <p:strVal val="#ppt_w"/>
                                          </p:val>
                                        </p:tav>
                                      </p:tavLst>
                                    </p:anim>
                                  </p:childTnLst>
                                </p:cTn>
                              </p:par>
                            </p:childTnLst>
                          </p:cTn>
                        </p:par>
                        <p:par>
                          <p:cTn id="18" fill="hold">
                            <p:stCondLst>
                              <p:cond delay="2500"/>
                            </p:stCondLst>
                            <p:childTnLst>
                              <p:par>
                                <p:cTn id="19" presetID="22" presetClass="entr" presetSubtype="8" fill="hold" grpId="0" nodeType="afterEffect">
                                  <p:stCondLst>
                                    <p:cond delay="0"/>
                                  </p:stCondLst>
                                  <p:childTnLst>
                                    <p:set>
                                      <p:cBhvr>
                                        <p:cTn id="20" dur="1" fill="hold">
                                          <p:stCondLst>
                                            <p:cond delay="0"/>
                                          </p:stCondLst>
                                        </p:cTn>
                                        <p:tgtEl>
                                          <p:spTgt spid="74"/>
                                        </p:tgtEl>
                                        <p:attrNameLst>
                                          <p:attrName>style.visibility</p:attrName>
                                        </p:attrNameLst>
                                      </p:cBhvr>
                                      <p:to>
                                        <p:strVal val="visible"/>
                                      </p:to>
                                    </p:set>
                                    <p:animEffect transition="in" filter="wipe(left)">
                                      <p:cBhvr>
                                        <p:cTn id="21" dur="500"/>
                                        <p:tgtEl>
                                          <p:spTgt spid="74"/>
                                        </p:tgtEl>
                                      </p:cBhvr>
                                    </p:animEffect>
                                  </p:childTnLst>
                                </p:cTn>
                              </p:par>
                            </p:childTnLst>
                          </p:cTn>
                        </p:par>
                        <p:par>
                          <p:cTn id="22" fill="hold">
                            <p:stCondLst>
                              <p:cond delay="3000"/>
                            </p:stCondLst>
                            <p:childTnLst>
                              <p:par>
                                <p:cTn id="23" presetID="10" presetClass="entr" presetSubtype="0" fill="hold" nodeType="afterEffect">
                                  <p:stCondLst>
                                    <p:cond delay="0"/>
                                  </p:stCondLst>
                                  <p:childTnLst>
                                    <p:set>
                                      <p:cBhvr>
                                        <p:cTn id="24" dur="1" fill="hold">
                                          <p:stCondLst>
                                            <p:cond delay="0"/>
                                          </p:stCondLst>
                                        </p:cTn>
                                        <p:tgtEl>
                                          <p:spTgt spid="75"/>
                                        </p:tgtEl>
                                        <p:attrNameLst>
                                          <p:attrName>style.visibility</p:attrName>
                                        </p:attrNameLst>
                                      </p:cBhvr>
                                      <p:to>
                                        <p:strVal val="visible"/>
                                      </p:to>
                                    </p:set>
                                    <p:animEffect transition="in" filter="fade">
                                      <p:cBhvr>
                                        <p:cTn id="25" dur="750"/>
                                        <p:tgtEl>
                                          <p:spTgt spid="75"/>
                                        </p:tgtEl>
                                      </p:cBhvr>
                                    </p:animEffect>
                                  </p:childTnLst>
                                </p:cTn>
                              </p:par>
                              <p:par>
                                <p:cTn id="26" presetID="42" presetClass="path" presetSubtype="0" accel="50000" decel="50000" fill="hold" nodeType="withEffect">
                                  <p:stCondLst>
                                    <p:cond delay="0"/>
                                  </p:stCondLst>
                                  <p:childTnLst>
                                    <p:animMotion origin="layout" path="M 0.17565 -0.11944 L 4.16667E-7 -3.7037E-6 " pathEditMode="relative" rAng="0" ptsTypes="AA">
                                      <p:cBhvr>
                                        <p:cTn id="27" dur="750" fill="hold"/>
                                        <p:tgtEl>
                                          <p:spTgt spid="75"/>
                                        </p:tgtEl>
                                        <p:attrNameLst>
                                          <p:attrName>ppt_x</p:attrName>
                                          <p:attrName>ppt_y</p:attrName>
                                        </p:attrNameLst>
                                      </p:cBhvr>
                                      <p:rCtr x="-8789" y="5972"/>
                                    </p:animMotion>
                                  </p:childTnLst>
                                </p:cTn>
                              </p:par>
                              <p:par>
                                <p:cTn id="28" presetID="10" presetClass="entr" presetSubtype="0" fill="hold" nodeType="withEffect">
                                  <p:stCondLst>
                                    <p:cond delay="0"/>
                                  </p:stCondLst>
                                  <p:childTnLst>
                                    <p:set>
                                      <p:cBhvr>
                                        <p:cTn id="29" dur="1" fill="hold">
                                          <p:stCondLst>
                                            <p:cond delay="0"/>
                                          </p:stCondLst>
                                        </p:cTn>
                                        <p:tgtEl>
                                          <p:spTgt spid="91"/>
                                        </p:tgtEl>
                                        <p:attrNameLst>
                                          <p:attrName>style.visibility</p:attrName>
                                        </p:attrNameLst>
                                      </p:cBhvr>
                                      <p:to>
                                        <p:strVal val="visible"/>
                                      </p:to>
                                    </p:set>
                                    <p:animEffect transition="in" filter="fade">
                                      <p:cBhvr>
                                        <p:cTn id="30" dur="750"/>
                                        <p:tgtEl>
                                          <p:spTgt spid="91"/>
                                        </p:tgtEl>
                                      </p:cBhvr>
                                    </p:animEffect>
                                  </p:childTnLst>
                                </p:cTn>
                              </p:par>
                              <p:par>
                                <p:cTn id="31" presetID="42" presetClass="path" presetSubtype="0" accel="50000" decel="50000" fill="hold" nodeType="withEffect">
                                  <p:stCondLst>
                                    <p:cond delay="0"/>
                                  </p:stCondLst>
                                  <p:childTnLst>
                                    <p:animMotion origin="layout" path="M 0.1194 0.11389 L -2.70833E-6 2.22222E-6 " pathEditMode="relative" rAng="0" ptsTypes="AA">
                                      <p:cBhvr>
                                        <p:cTn id="32" dur="750" fill="hold"/>
                                        <p:tgtEl>
                                          <p:spTgt spid="91"/>
                                        </p:tgtEl>
                                        <p:attrNameLst>
                                          <p:attrName>ppt_x</p:attrName>
                                          <p:attrName>ppt_y</p:attrName>
                                        </p:attrNameLst>
                                      </p:cBhvr>
                                      <p:rCtr x="-5977" y="-5694"/>
                                    </p:animMotion>
                                  </p:childTnLst>
                                </p:cTn>
                              </p:par>
                              <p:par>
                                <p:cTn id="33" presetID="10" presetClass="entr" presetSubtype="0" fill="hold" nodeType="withEffect">
                                  <p:stCondLst>
                                    <p:cond delay="0"/>
                                  </p:stCondLst>
                                  <p:childTnLst>
                                    <p:set>
                                      <p:cBhvr>
                                        <p:cTn id="34" dur="1" fill="hold">
                                          <p:stCondLst>
                                            <p:cond delay="0"/>
                                          </p:stCondLst>
                                        </p:cTn>
                                        <p:tgtEl>
                                          <p:spTgt spid="100"/>
                                        </p:tgtEl>
                                        <p:attrNameLst>
                                          <p:attrName>style.visibility</p:attrName>
                                        </p:attrNameLst>
                                      </p:cBhvr>
                                      <p:to>
                                        <p:strVal val="visible"/>
                                      </p:to>
                                    </p:set>
                                    <p:animEffect transition="in" filter="fade">
                                      <p:cBhvr>
                                        <p:cTn id="35" dur="750"/>
                                        <p:tgtEl>
                                          <p:spTgt spid="100"/>
                                        </p:tgtEl>
                                      </p:cBhvr>
                                    </p:animEffect>
                                  </p:childTnLst>
                                </p:cTn>
                              </p:par>
                              <p:par>
                                <p:cTn id="36" presetID="42" presetClass="path" presetSubtype="0" accel="50000" decel="50000" fill="hold" nodeType="withEffect">
                                  <p:stCondLst>
                                    <p:cond delay="0"/>
                                  </p:stCondLst>
                                  <p:childTnLst>
                                    <p:animMotion origin="layout" path="M -0.14492 0.11574 L -2.29167E-6 -1.11111E-6 " pathEditMode="relative" rAng="0" ptsTypes="AA">
                                      <p:cBhvr>
                                        <p:cTn id="37" dur="750" fill="hold"/>
                                        <p:tgtEl>
                                          <p:spTgt spid="100"/>
                                        </p:tgtEl>
                                        <p:attrNameLst>
                                          <p:attrName>ppt_x</p:attrName>
                                          <p:attrName>ppt_y</p:attrName>
                                        </p:attrNameLst>
                                      </p:cBhvr>
                                      <p:rCtr x="7240" y="-5787"/>
                                    </p:animMotion>
                                  </p:childTnLst>
                                </p:cTn>
                              </p:par>
                              <p:par>
                                <p:cTn id="38" presetID="10" presetClass="entr" presetSubtype="0" fill="hold" nodeType="withEffect">
                                  <p:stCondLst>
                                    <p:cond delay="0"/>
                                  </p:stCondLst>
                                  <p:childTnLst>
                                    <p:set>
                                      <p:cBhvr>
                                        <p:cTn id="39" dur="1" fill="hold">
                                          <p:stCondLst>
                                            <p:cond delay="0"/>
                                          </p:stCondLst>
                                        </p:cTn>
                                        <p:tgtEl>
                                          <p:spTgt spid="84"/>
                                        </p:tgtEl>
                                        <p:attrNameLst>
                                          <p:attrName>style.visibility</p:attrName>
                                        </p:attrNameLst>
                                      </p:cBhvr>
                                      <p:to>
                                        <p:strVal val="visible"/>
                                      </p:to>
                                    </p:set>
                                    <p:animEffect transition="in" filter="fade">
                                      <p:cBhvr>
                                        <p:cTn id="40" dur="750"/>
                                        <p:tgtEl>
                                          <p:spTgt spid="84"/>
                                        </p:tgtEl>
                                      </p:cBhvr>
                                    </p:animEffect>
                                  </p:childTnLst>
                                </p:cTn>
                              </p:par>
                              <p:par>
                                <p:cTn id="41" presetID="42" presetClass="path" presetSubtype="0" accel="50000" decel="50000" fill="hold" nodeType="withEffect">
                                  <p:stCondLst>
                                    <p:cond delay="0"/>
                                  </p:stCondLst>
                                  <p:childTnLst>
                                    <p:animMotion origin="layout" path="M -0.1983 -0.11945 L -4.79167E-6 1.85185E-6 " pathEditMode="relative" rAng="0" ptsTypes="AA">
                                      <p:cBhvr>
                                        <p:cTn id="42" dur="750" fill="hold"/>
                                        <p:tgtEl>
                                          <p:spTgt spid="84"/>
                                        </p:tgtEl>
                                        <p:attrNameLst>
                                          <p:attrName>ppt_x</p:attrName>
                                          <p:attrName>ppt_y</p:attrName>
                                        </p:attrNameLst>
                                      </p:cBhvr>
                                      <p:rCtr x="9909" y="5972"/>
                                    </p:animMotion>
                                  </p:childTnLst>
                                </p:cTn>
                              </p:par>
                              <p:par>
                                <p:cTn id="43" presetID="10" presetClass="entr" presetSubtype="0" fill="hold" nodeType="withEffect">
                                  <p:stCondLst>
                                    <p:cond delay="0"/>
                                  </p:stCondLst>
                                  <p:childTnLst>
                                    <p:set>
                                      <p:cBhvr>
                                        <p:cTn id="44" dur="1" fill="hold">
                                          <p:stCondLst>
                                            <p:cond delay="0"/>
                                          </p:stCondLst>
                                        </p:cTn>
                                        <p:tgtEl>
                                          <p:spTgt spid="139"/>
                                        </p:tgtEl>
                                        <p:attrNameLst>
                                          <p:attrName>style.visibility</p:attrName>
                                        </p:attrNameLst>
                                      </p:cBhvr>
                                      <p:to>
                                        <p:strVal val="visible"/>
                                      </p:to>
                                    </p:set>
                                    <p:animEffect transition="in" filter="fade">
                                      <p:cBhvr>
                                        <p:cTn id="45" dur="750"/>
                                        <p:tgtEl>
                                          <p:spTgt spid="139"/>
                                        </p:tgtEl>
                                      </p:cBhvr>
                                    </p:animEffect>
                                  </p:childTnLst>
                                </p:cTn>
                              </p:par>
                              <p:par>
                                <p:cTn id="46" presetID="42" presetClass="path" presetSubtype="0" accel="50000" decel="50000" fill="hold" nodeType="withEffect">
                                  <p:stCondLst>
                                    <p:cond delay="0"/>
                                  </p:stCondLst>
                                  <p:childTnLst>
                                    <p:animMotion origin="layout" path="M -0.01081 0.21019 L 0 -4.07407E-6 " pathEditMode="relative" rAng="0" ptsTypes="AA">
                                      <p:cBhvr>
                                        <p:cTn id="47" dur="750" fill="hold"/>
                                        <p:tgtEl>
                                          <p:spTgt spid="139"/>
                                        </p:tgtEl>
                                        <p:attrNameLst>
                                          <p:attrName>ppt_x</p:attrName>
                                          <p:attrName>ppt_y</p:attrName>
                                        </p:attrNameLst>
                                      </p:cBhvr>
                                      <p:rCtr x="534" y="-10509"/>
                                    </p:animMotion>
                                  </p:childTnLst>
                                </p:cTn>
                              </p:par>
                            </p:childTnLst>
                          </p:cTn>
                        </p:par>
                        <p:par>
                          <p:cTn id="48" fill="hold">
                            <p:stCondLst>
                              <p:cond delay="3750"/>
                            </p:stCondLst>
                            <p:childTnLst>
                              <p:par>
                                <p:cTn id="49" presetID="14" presetClass="entr" presetSubtype="10" fill="hold" grpId="0" nodeType="afterEffect">
                                  <p:stCondLst>
                                    <p:cond delay="0"/>
                                  </p:stCondLst>
                                  <p:childTnLst>
                                    <p:set>
                                      <p:cBhvr>
                                        <p:cTn id="50" dur="1" fill="hold">
                                          <p:stCondLst>
                                            <p:cond delay="0"/>
                                          </p:stCondLst>
                                        </p:cTn>
                                        <p:tgtEl>
                                          <p:spTgt spid="149"/>
                                        </p:tgtEl>
                                        <p:attrNameLst>
                                          <p:attrName>style.visibility</p:attrName>
                                        </p:attrNameLst>
                                      </p:cBhvr>
                                      <p:to>
                                        <p:strVal val="visible"/>
                                      </p:to>
                                    </p:set>
                                    <p:animEffect transition="in" filter="randombar(horizontal)">
                                      <p:cBhvr>
                                        <p:cTn id="51" dur="500"/>
                                        <p:tgtEl>
                                          <p:spTgt spid="149"/>
                                        </p:tgtEl>
                                      </p:cBhvr>
                                    </p:animEffect>
                                  </p:childTnLst>
                                </p:cTn>
                              </p:par>
                              <p:par>
                                <p:cTn id="52" presetID="1" presetClass="entr" presetSubtype="0" fill="hold" nodeType="withEffect">
                                  <p:stCondLst>
                                    <p:cond delay="1000"/>
                                  </p:stCondLst>
                                  <p:childTnLst>
                                    <p:set>
                                      <p:cBhvr>
                                        <p:cTn id="53" dur="1" fill="hold">
                                          <p:stCondLst>
                                            <p:cond delay="0"/>
                                          </p:stCondLst>
                                        </p:cTn>
                                        <p:tgtEl>
                                          <p:spTgt spid="150"/>
                                        </p:tgtEl>
                                        <p:attrNameLst>
                                          <p:attrName>style.visibility</p:attrName>
                                        </p:attrNameLst>
                                      </p:cBhvr>
                                      <p:to>
                                        <p:strVal val="visible"/>
                                      </p:to>
                                    </p:set>
                                  </p:childTnLst>
                                </p:cTn>
                              </p:par>
                              <p:par>
                                <p:cTn id="54" presetID="35" presetClass="emph" presetSubtype="0" repeatCount="2000" fill="hold" nodeType="withEffect">
                                  <p:stCondLst>
                                    <p:cond delay="1000"/>
                                  </p:stCondLst>
                                  <p:childTnLst>
                                    <p:anim calcmode="discrete" valueType="str">
                                      <p:cBhvr>
                                        <p:cTn id="55" dur="250" fill="hold"/>
                                        <p:tgtEl>
                                          <p:spTgt spid="150"/>
                                        </p:tgtEl>
                                        <p:attrNameLst>
                                          <p:attrName>style.visibility</p:attrName>
                                        </p:attrNameLst>
                                      </p:cBhvr>
                                      <p:tavLst>
                                        <p:tav tm="0">
                                          <p:val>
                                            <p:strVal val="hidden"/>
                                          </p:val>
                                        </p:tav>
                                        <p:tav tm="50000">
                                          <p:val>
                                            <p:strVal val="visible"/>
                                          </p:val>
                                        </p:tav>
                                      </p:tavLst>
                                    </p:anim>
                                  </p:childTnLst>
                                </p:cTn>
                              </p:par>
                              <p:par>
                                <p:cTn id="56" presetID="1" presetClass="entr" presetSubtype="0" fill="hold" nodeType="withEffect">
                                  <p:stCondLst>
                                    <p:cond delay="1000"/>
                                  </p:stCondLst>
                                  <p:childTnLst>
                                    <p:set>
                                      <p:cBhvr>
                                        <p:cTn id="57" dur="1" fill="hold">
                                          <p:stCondLst>
                                            <p:cond delay="0"/>
                                          </p:stCondLst>
                                        </p:cTn>
                                        <p:tgtEl>
                                          <p:spTgt spid="153"/>
                                        </p:tgtEl>
                                        <p:attrNameLst>
                                          <p:attrName>style.visibility</p:attrName>
                                        </p:attrNameLst>
                                      </p:cBhvr>
                                      <p:to>
                                        <p:strVal val="visible"/>
                                      </p:to>
                                    </p:set>
                                  </p:childTnLst>
                                </p:cTn>
                              </p:par>
                              <p:par>
                                <p:cTn id="58" presetID="35" presetClass="emph" presetSubtype="0" repeatCount="2000" fill="hold" nodeType="withEffect">
                                  <p:stCondLst>
                                    <p:cond delay="1000"/>
                                  </p:stCondLst>
                                  <p:childTnLst>
                                    <p:anim calcmode="discrete" valueType="str">
                                      <p:cBhvr>
                                        <p:cTn id="59" dur="250" fill="hold"/>
                                        <p:tgtEl>
                                          <p:spTgt spid="153"/>
                                        </p:tgtEl>
                                        <p:attrNameLst>
                                          <p:attrName>style.visibility</p:attrName>
                                        </p:attrNameLst>
                                      </p:cBhvr>
                                      <p:tavLst>
                                        <p:tav tm="0">
                                          <p:val>
                                            <p:strVal val="hidden"/>
                                          </p:val>
                                        </p:tav>
                                        <p:tav tm="50000">
                                          <p:val>
                                            <p:strVal val="visible"/>
                                          </p:val>
                                        </p:tav>
                                      </p:tavLst>
                                    </p:anim>
                                  </p:childTnLst>
                                </p:cTn>
                              </p:par>
                              <p:par>
                                <p:cTn id="60" presetID="1" presetClass="entr" presetSubtype="0" fill="hold" nodeType="withEffect">
                                  <p:stCondLst>
                                    <p:cond delay="1000"/>
                                  </p:stCondLst>
                                  <p:childTnLst>
                                    <p:set>
                                      <p:cBhvr>
                                        <p:cTn id="61" dur="1" fill="hold">
                                          <p:stCondLst>
                                            <p:cond delay="0"/>
                                          </p:stCondLst>
                                        </p:cTn>
                                        <p:tgtEl>
                                          <p:spTgt spid="156"/>
                                        </p:tgtEl>
                                        <p:attrNameLst>
                                          <p:attrName>style.visibility</p:attrName>
                                        </p:attrNameLst>
                                      </p:cBhvr>
                                      <p:to>
                                        <p:strVal val="visible"/>
                                      </p:to>
                                    </p:set>
                                  </p:childTnLst>
                                </p:cTn>
                              </p:par>
                              <p:par>
                                <p:cTn id="62" presetID="35" presetClass="emph" presetSubtype="0" repeatCount="2000" fill="hold" nodeType="withEffect">
                                  <p:stCondLst>
                                    <p:cond delay="1000"/>
                                  </p:stCondLst>
                                  <p:childTnLst>
                                    <p:anim calcmode="discrete" valueType="str">
                                      <p:cBhvr>
                                        <p:cTn id="63" dur="250" fill="hold"/>
                                        <p:tgtEl>
                                          <p:spTgt spid="156"/>
                                        </p:tgtEl>
                                        <p:attrNameLst>
                                          <p:attrName>style.visibility</p:attrName>
                                        </p:attrNameLst>
                                      </p:cBhvr>
                                      <p:tavLst>
                                        <p:tav tm="0">
                                          <p:val>
                                            <p:strVal val="hidden"/>
                                          </p:val>
                                        </p:tav>
                                        <p:tav tm="50000">
                                          <p:val>
                                            <p:strVal val="visible"/>
                                          </p:val>
                                        </p:tav>
                                      </p:tavLst>
                                    </p:anim>
                                  </p:childTnLst>
                                </p:cTn>
                              </p:par>
                              <p:par>
                                <p:cTn id="64" presetID="1" presetClass="entr" presetSubtype="0" fill="hold" nodeType="withEffect">
                                  <p:stCondLst>
                                    <p:cond delay="1000"/>
                                  </p:stCondLst>
                                  <p:childTnLst>
                                    <p:set>
                                      <p:cBhvr>
                                        <p:cTn id="65" dur="1" fill="hold">
                                          <p:stCondLst>
                                            <p:cond delay="0"/>
                                          </p:stCondLst>
                                        </p:cTn>
                                        <p:tgtEl>
                                          <p:spTgt spid="159"/>
                                        </p:tgtEl>
                                        <p:attrNameLst>
                                          <p:attrName>style.visibility</p:attrName>
                                        </p:attrNameLst>
                                      </p:cBhvr>
                                      <p:to>
                                        <p:strVal val="visible"/>
                                      </p:to>
                                    </p:set>
                                  </p:childTnLst>
                                </p:cTn>
                              </p:par>
                              <p:par>
                                <p:cTn id="66" presetID="35" presetClass="emph" presetSubtype="0" repeatCount="2000" fill="hold" nodeType="withEffect">
                                  <p:stCondLst>
                                    <p:cond delay="1000"/>
                                  </p:stCondLst>
                                  <p:childTnLst>
                                    <p:anim calcmode="discrete" valueType="str">
                                      <p:cBhvr>
                                        <p:cTn id="67" dur="250" fill="hold"/>
                                        <p:tgtEl>
                                          <p:spTgt spid="159"/>
                                        </p:tgtEl>
                                        <p:attrNameLst>
                                          <p:attrName>style.visibility</p:attrName>
                                        </p:attrNameLst>
                                      </p:cBhvr>
                                      <p:tavLst>
                                        <p:tav tm="0">
                                          <p:val>
                                            <p:strVal val="hidden"/>
                                          </p:val>
                                        </p:tav>
                                        <p:tav tm="50000">
                                          <p:val>
                                            <p:strVal val="visible"/>
                                          </p:val>
                                        </p:tav>
                                      </p:tavLst>
                                    </p:anim>
                                  </p:childTnLst>
                                </p:cTn>
                              </p:par>
                              <p:par>
                                <p:cTn id="68" presetID="1" presetClass="entr" presetSubtype="0" fill="hold" nodeType="withEffect">
                                  <p:stCondLst>
                                    <p:cond delay="1000"/>
                                  </p:stCondLst>
                                  <p:childTnLst>
                                    <p:set>
                                      <p:cBhvr>
                                        <p:cTn id="69" dur="1" fill="hold">
                                          <p:stCondLst>
                                            <p:cond delay="0"/>
                                          </p:stCondLst>
                                        </p:cTn>
                                        <p:tgtEl>
                                          <p:spTgt spid="162"/>
                                        </p:tgtEl>
                                        <p:attrNameLst>
                                          <p:attrName>style.visibility</p:attrName>
                                        </p:attrNameLst>
                                      </p:cBhvr>
                                      <p:to>
                                        <p:strVal val="visible"/>
                                      </p:to>
                                    </p:set>
                                  </p:childTnLst>
                                </p:cTn>
                              </p:par>
                              <p:par>
                                <p:cTn id="70" presetID="35" presetClass="emph" presetSubtype="0" repeatCount="2000" fill="hold" nodeType="withEffect">
                                  <p:stCondLst>
                                    <p:cond delay="1000"/>
                                  </p:stCondLst>
                                  <p:childTnLst>
                                    <p:anim calcmode="discrete" valueType="str">
                                      <p:cBhvr>
                                        <p:cTn id="71" dur="250" fill="hold"/>
                                        <p:tgtEl>
                                          <p:spTgt spid="162"/>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14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0" name="内容占位符 4" descr="16_9 ppt 内页">
            <a:extLst>
              <a:ext uri="{FF2B5EF4-FFF2-40B4-BE49-F238E27FC236}">
                <a16:creationId xmlns:a16="http://schemas.microsoft.com/office/drawing/2014/main" id="{F98947D7-5C03-4D6F-9A12-89F590823225}"/>
              </a:ext>
            </a:extLst>
          </p:cNvPr>
          <p:cNvPicPr>
            <a:picLocks noChangeAspect="1"/>
          </p:cNvPicPr>
          <p:nvPr/>
        </p:nvPicPr>
        <p:blipFill>
          <a:blip r:embed="rId3"/>
          <a:stretch>
            <a:fillRect/>
          </a:stretch>
        </p:blipFill>
        <p:spPr>
          <a:xfrm>
            <a:off x="-6985" y="-1905"/>
            <a:ext cx="12218670" cy="6873240"/>
          </a:xfrm>
          <a:prstGeom prst="rect">
            <a:avLst/>
          </a:prstGeom>
        </p:spPr>
      </p:pic>
      <p:sp>
        <p:nvSpPr>
          <p:cNvPr id="2" name="文本框 1"/>
          <p:cNvSpPr txBox="1"/>
          <p:nvPr/>
        </p:nvSpPr>
        <p:spPr>
          <a:xfrm>
            <a:off x="404495" y="315595"/>
            <a:ext cx="2534920" cy="583565"/>
          </a:xfrm>
          <a:prstGeom prst="rect">
            <a:avLst/>
          </a:prstGeom>
          <a:noFill/>
        </p:spPr>
        <p:txBody>
          <a:bodyPr wrap="square" rtlCol="0">
            <a:spAutoFit/>
          </a:bodyPr>
          <a:lstStyle/>
          <a:p>
            <a:r>
              <a:rPr lang="zh-CN" altLang="en-US" sz="3200" b="1" dirty="0">
                <a:solidFill>
                  <a:schemeClr val="bg1"/>
                </a:solidFill>
                <a:latin typeface="微软雅黑" panose="020B0503020204020204" charset="-122"/>
                <a:ea typeface="微软雅黑" panose="020B0503020204020204" charset="-122"/>
              </a:rPr>
              <a:t>初赛思路</a:t>
            </a:r>
          </a:p>
        </p:txBody>
      </p:sp>
      <p:grpSp>
        <p:nvGrpSpPr>
          <p:cNvPr id="162" name="组合 161">
            <a:extLst>
              <a:ext uri="{FF2B5EF4-FFF2-40B4-BE49-F238E27FC236}">
                <a16:creationId xmlns:a16="http://schemas.microsoft.com/office/drawing/2014/main" id="{861B5131-5626-45DD-A2CF-4B340A1A88E1}"/>
              </a:ext>
            </a:extLst>
          </p:cNvPr>
          <p:cNvGrpSpPr>
            <a:grpSpLocks noChangeAspect="1"/>
          </p:cNvGrpSpPr>
          <p:nvPr/>
        </p:nvGrpSpPr>
        <p:grpSpPr>
          <a:xfrm>
            <a:off x="8233058" y="4301709"/>
            <a:ext cx="828675" cy="828675"/>
            <a:chOff x="7715921" y="1789455"/>
            <a:chExt cx="736600" cy="736600"/>
          </a:xfrm>
        </p:grpSpPr>
        <p:grpSp>
          <p:nvGrpSpPr>
            <p:cNvPr id="163" name="组合 162">
              <a:extLst>
                <a:ext uri="{FF2B5EF4-FFF2-40B4-BE49-F238E27FC236}">
                  <a16:creationId xmlns:a16="http://schemas.microsoft.com/office/drawing/2014/main" id="{FB35EA14-25E8-4E36-AC6D-F0E657C0FE27}"/>
                </a:ext>
              </a:extLst>
            </p:cNvPr>
            <p:cNvGrpSpPr/>
            <p:nvPr/>
          </p:nvGrpSpPr>
          <p:grpSpPr>
            <a:xfrm>
              <a:off x="7715921" y="1789455"/>
              <a:ext cx="736600" cy="736600"/>
              <a:chOff x="8286667" y="635396"/>
              <a:chExt cx="736600" cy="736600"/>
            </a:xfrm>
          </p:grpSpPr>
          <p:sp>
            <p:nvSpPr>
              <p:cNvPr id="182" name="椭圆 181">
                <a:extLst>
                  <a:ext uri="{FF2B5EF4-FFF2-40B4-BE49-F238E27FC236}">
                    <a16:creationId xmlns:a16="http://schemas.microsoft.com/office/drawing/2014/main" id="{57EE2D35-3BE7-4704-9BF4-880A8CA39A9E}"/>
                  </a:ext>
                </a:extLst>
              </p:cNvPr>
              <p:cNvSpPr/>
              <p:nvPr/>
            </p:nvSpPr>
            <p:spPr>
              <a:xfrm>
                <a:off x="8286667" y="635396"/>
                <a:ext cx="736600" cy="736600"/>
              </a:xfrm>
              <a:prstGeom prst="ellipse">
                <a:avLst/>
              </a:prstGeom>
              <a:gradFill flip="none" rotWithShape="1">
                <a:gsLst>
                  <a:gs pos="0">
                    <a:schemeClr val="bg1">
                      <a:lumMod val="85000"/>
                    </a:schemeClr>
                  </a:gs>
                  <a:gs pos="100000">
                    <a:srgbClr val="F7F7F7"/>
                  </a:gs>
                </a:gsLst>
                <a:lin ang="2700000" scaled="1"/>
                <a:tileRect/>
              </a:gradFill>
              <a:ln w="15875">
                <a:gradFill flip="none" rotWithShape="1">
                  <a:gsLst>
                    <a:gs pos="0">
                      <a:schemeClr val="bg1"/>
                    </a:gs>
                    <a:gs pos="100000">
                      <a:schemeClr val="bg1">
                        <a:lumMod val="85000"/>
                      </a:schemeClr>
                    </a:gs>
                  </a:gsLst>
                  <a:lin ang="2700000" scaled="1"/>
                  <a:tileRect/>
                </a:gradFill>
              </a:ln>
              <a:effectLst>
                <a:outerShdw blurRad="1016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183" name="椭圆 182">
                <a:extLst>
                  <a:ext uri="{FF2B5EF4-FFF2-40B4-BE49-F238E27FC236}">
                    <a16:creationId xmlns:a16="http://schemas.microsoft.com/office/drawing/2014/main" id="{22C43ADC-4358-4C55-9224-AB4F73B8FFA8}"/>
                  </a:ext>
                </a:extLst>
              </p:cNvPr>
              <p:cNvSpPr/>
              <p:nvPr/>
            </p:nvSpPr>
            <p:spPr>
              <a:xfrm>
                <a:off x="8394381" y="743110"/>
                <a:ext cx="521172" cy="521172"/>
              </a:xfrm>
              <a:prstGeom prst="ellipse">
                <a:avLst/>
              </a:prstGeom>
              <a:solidFill>
                <a:srgbClr val="FFB850"/>
              </a:solidFill>
              <a:ln w="15875">
                <a:gradFill flip="none" rotWithShape="1">
                  <a:gsLst>
                    <a:gs pos="100000">
                      <a:schemeClr val="bg1"/>
                    </a:gs>
                    <a:gs pos="0">
                      <a:schemeClr val="bg1">
                        <a:lumMod val="75000"/>
                      </a:schemeClr>
                    </a:gs>
                  </a:gsLst>
                  <a:lin ang="2700000" scaled="1"/>
                  <a:tileRect/>
                </a:gradFill>
              </a:ln>
              <a:effectLst>
                <a:innerShdw blurRad="635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grpSp>
          <p:nvGrpSpPr>
            <p:cNvPr id="164" name="Group 18">
              <a:extLst>
                <a:ext uri="{FF2B5EF4-FFF2-40B4-BE49-F238E27FC236}">
                  <a16:creationId xmlns:a16="http://schemas.microsoft.com/office/drawing/2014/main" id="{8F9EF64A-3D48-4923-AA0F-8213FA5D3FDA}"/>
                </a:ext>
              </a:extLst>
            </p:cNvPr>
            <p:cNvGrpSpPr>
              <a:grpSpLocks noChangeAspect="1"/>
            </p:cNvGrpSpPr>
            <p:nvPr/>
          </p:nvGrpSpPr>
          <p:grpSpPr bwMode="auto">
            <a:xfrm>
              <a:off x="7887974" y="2058396"/>
              <a:ext cx="381104" cy="224116"/>
              <a:chOff x="5315" y="1433"/>
              <a:chExt cx="2197" cy="1292"/>
            </a:xfrm>
            <a:solidFill>
              <a:schemeClr val="bg1"/>
            </a:solidFill>
          </p:grpSpPr>
          <p:sp>
            <p:nvSpPr>
              <p:cNvPr id="165" name="Freeform 19">
                <a:extLst>
                  <a:ext uri="{FF2B5EF4-FFF2-40B4-BE49-F238E27FC236}">
                    <a16:creationId xmlns:a16="http://schemas.microsoft.com/office/drawing/2014/main" id="{D706ED7F-EAC5-4AA6-BC98-F0791499FFE2}"/>
                  </a:ext>
                </a:extLst>
              </p:cNvPr>
              <p:cNvSpPr>
                <a:spLocks/>
              </p:cNvSpPr>
              <p:nvPr/>
            </p:nvSpPr>
            <p:spPr bwMode="auto">
              <a:xfrm>
                <a:off x="5915" y="1440"/>
                <a:ext cx="1014" cy="1278"/>
              </a:xfrm>
              <a:custGeom>
                <a:avLst/>
                <a:gdLst>
                  <a:gd name="T0" fmla="*/ 221 w 428"/>
                  <a:gd name="T1" fmla="*/ 231 h 538"/>
                  <a:gd name="T2" fmla="*/ 324 w 428"/>
                  <a:gd name="T3" fmla="*/ 115 h 538"/>
                  <a:gd name="T4" fmla="*/ 207 w 428"/>
                  <a:gd name="T5" fmla="*/ 1 h 538"/>
                  <a:gd name="T6" fmla="*/ 93 w 428"/>
                  <a:gd name="T7" fmla="*/ 118 h 538"/>
                  <a:gd name="T8" fmla="*/ 200 w 428"/>
                  <a:gd name="T9" fmla="*/ 231 h 538"/>
                  <a:gd name="T10" fmla="*/ 2 w 428"/>
                  <a:gd name="T11" fmla="*/ 446 h 538"/>
                  <a:gd name="T12" fmla="*/ 216 w 428"/>
                  <a:gd name="T13" fmla="*/ 537 h 538"/>
                  <a:gd name="T14" fmla="*/ 426 w 428"/>
                  <a:gd name="T15" fmla="*/ 439 h 538"/>
                  <a:gd name="T16" fmla="*/ 221 w 428"/>
                  <a:gd name="T17" fmla="*/ 231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8" h="538">
                    <a:moveTo>
                      <a:pt x="221" y="231"/>
                    </a:moveTo>
                    <a:cubicBezTo>
                      <a:pt x="280" y="224"/>
                      <a:pt x="325" y="175"/>
                      <a:pt x="324" y="115"/>
                    </a:cubicBezTo>
                    <a:cubicBezTo>
                      <a:pt x="323" y="51"/>
                      <a:pt x="270" y="0"/>
                      <a:pt x="207" y="1"/>
                    </a:cubicBezTo>
                    <a:cubicBezTo>
                      <a:pt x="143" y="2"/>
                      <a:pt x="92" y="55"/>
                      <a:pt x="93" y="118"/>
                    </a:cubicBezTo>
                    <a:cubicBezTo>
                      <a:pt x="94" y="178"/>
                      <a:pt x="141" y="226"/>
                      <a:pt x="200" y="231"/>
                    </a:cubicBezTo>
                    <a:cubicBezTo>
                      <a:pt x="88" y="239"/>
                      <a:pt x="0" y="333"/>
                      <a:pt x="2" y="446"/>
                    </a:cubicBezTo>
                    <a:cubicBezTo>
                      <a:pt x="3" y="511"/>
                      <a:pt x="110" y="538"/>
                      <a:pt x="216" y="537"/>
                    </a:cubicBezTo>
                    <a:cubicBezTo>
                      <a:pt x="321" y="535"/>
                      <a:pt x="428" y="504"/>
                      <a:pt x="426" y="439"/>
                    </a:cubicBezTo>
                    <a:cubicBezTo>
                      <a:pt x="425" y="326"/>
                      <a:pt x="334" y="235"/>
                      <a:pt x="221" y="23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66" name="Freeform 20">
                <a:extLst>
                  <a:ext uri="{FF2B5EF4-FFF2-40B4-BE49-F238E27FC236}">
                    <a16:creationId xmlns:a16="http://schemas.microsoft.com/office/drawing/2014/main" id="{79C962D2-2D2E-4A9D-9051-AC085E26AE38}"/>
                  </a:ext>
                </a:extLst>
              </p:cNvPr>
              <p:cNvSpPr>
                <a:spLocks/>
              </p:cNvSpPr>
              <p:nvPr/>
            </p:nvSpPr>
            <p:spPr bwMode="auto">
              <a:xfrm>
                <a:off x="6825" y="1501"/>
                <a:ext cx="678" cy="946"/>
              </a:xfrm>
              <a:custGeom>
                <a:avLst/>
                <a:gdLst>
                  <a:gd name="T0" fmla="*/ 132 w 286"/>
                  <a:gd name="T1" fmla="*/ 171 h 398"/>
                  <a:gd name="T2" fmla="*/ 210 w 286"/>
                  <a:gd name="T3" fmla="*/ 85 h 398"/>
                  <a:gd name="T4" fmla="*/ 123 w 286"/>
                  <a:gd name="T5" fmla="*/ 1 h 398"/>
                  <a:gd name="T6" fmla="*/ 39 w 286"/>
                  <a:gd name="T7" fmla="*/ 88 h 398"/>
                  <a:gd name="T8" fmla="*/ 120 w 286"/>
                  <a:gd name="T9" fmla="*/ 171 h 398"/>
                  <a:gd name="T10" fmla="*/ 0 w 286"/>
                  <a:gd name="T11" fmla="*/ 237 h 398"/>
                  <a:gd name="T12" fmla="*/ 77 w 286"/>
                  <a:gd name="T13" fmla="*/ 396 h 398"/>
                  <a:gd name="T14" fmla="*/ 129 w 286"/>
                  <a:gd name="T15" fmla="*/ 398 h 398"/>
                  <a:gd name="T16" fmla="*/ 235 w 286"/>
                  <a:gd name="T17" fmla="*/ 380 h 398"/>
                  <a:gd name="T18" fmla="*/ 286 w 286"/>
                  <a:gd name="T19" fmla="*/ 326 h 398"/>
                  <a:gd name="T20" fmla="*/ 132 w 286"/>
                  <a:gd name="T21" fmla="*/ 171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6" h="398">
                    <a:moveTo>
                      <a:pt x="132" y="171"/>
                    </a:moveTo>
                    <a:cubicBezTo>
                      <a:pt x="176" y="167"/>
                      <a:pt x="210" y="130"/>
                      <a:pt x="210" y="85"/>
                    </a:cubicBezTo>
                    <a:cubicBezTo>
                      <a:pt x="209" y="38"/>
                      <a:pt x="170" y="0"/>
                      <a:pt x="123" y="1"/>
                    </a:cubicBezTo>
                    <a:cubicBezTo>
                      <a:pt x="76" y="1"/>
                      <a:pt x="38" y="40"/>
                      <a:pt x="39" y="88"/>
                    </a:cubicBezTo>
                    <a:cubicBezTo>
                      <a:pt x="39" y="133"/>
                      <a:pt x="75" y="169"/>
                      <a:pt x="120" y="171"/>
                    </a:cubicBezTo>
                    <a:cubicBezTo>
                      <a:pt x="71" y="174"/>
                      <a:pt x="28" y="198"/>
                      <a:pt x="0" y="237"/>
                    </a:cubicBezTo>
                    <a:cubicBezTo>
                      <a:pt x="43" y="277"/>
                      <a:pt x="72" y="333"/>
                      <a:pt x="77" y="396"/>
                    </a:cubicBezTo>
                    <a:cubicBezTo>
                      <a:pt x="94" y="398"/>
                      <a:pt x="111" y="398"/>
                      <a:pt x="129" y="398"/>
                    </a:cubicBezTo>
                    <a:cubicBezTo>
                      <a:pt x="170" y="397"/>
                      <a:pt x="207" y="391"/>
                      <a:pt x="235" y="380"/>
                    </a:cubicBezTo>
                    <a:cubicBezTo>
                      <a:pt x="278" y="364"/>
                      <a:pt x="286" y="342"/>
                      <a:pt x="286" y="326"/>
                    </a:cubicBezTo>
                    <a:cubicBezTo>
                      <a:pt x="285" y="241"/>
                      <a:pt x="216" y="173"/>
                      <a:pt x="132"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67" name="Freeform 21">
                <a:extLst>
                  <a:ext uri="{FF2B5EF4-FFF2-40B4-BE49-F238E27FC236}">
                    <a16:creationId xmlns:a16="http://schemas.microsoft.com/office/drawing/2014/main" id="{BB0F79EA-E0C1-468C-8FEC-46DC2B84C6BD}"/>
                  </a:ext>
                </a:extLst>
              </p:cNvPr>
              <p:cNvSpPr>
                <a:spLocks/>
              </p:cNvSpPr>
              <p:nvPr/>
            </p:nvSpPr>
            <p:spPr bwMode="auto">
              <a:xfrm>
                <a:off x="5324" y="1520"/>
                <a:ext cx="678" cy="948"/>
              </a:xfrm>
              <a:custGeom>
                <a:avLst/>
                <a:gdLst>
                  <a:gd name="T0" fmla="*/ 286 w 286"/>
                  <a:gd name="T1" fmla="*/ 235 h 399"/>
                  <a:gd name="T2" fmla="*/ 163 w 286"/>
                  <a:gd name="T3" fmla="*/ 171 h 399"/>
                  <a:gd name="T4" fmla="*/ 241 w 286"/>
                  <a:gd name="T5" fmla="*/ 85 h 399"/>
                  <a:gd name="T6" fmla="*/ 154 w 286"/>
                  <a:gd name="T7" fmla="*/ 1 h 399"/>
                  <a:gd name="T8" fmla="*/ 70 w 286"/>
                  <a:gd name="T9" fmla="*/ 88 h 399"/>
                  <a:gd name="T10" fmla="*/ 151 w 286"/>
                  <a:gd name="T11" fmla="*/ 171 h 399"/>
                  <a:gd name="T12" fmla="*/ 2 w 286"/>
                  <a:gd name="T13" fmla="*/ 331 h 399"/>
                  <a:gd name="T14" fmla="*/ 54 w 286"/>
                  <a:gd name="T15" fmla="*/ 384 h 399"/>
                  <a:gd name="T16" fmla="*/ 161 w 286"/>
                  <a:gd name="T17" fmla="*/ 398 h 399"/>
                  <a:gd name="T18" fmla="*/ 216 w 286"/>
                  <a:gd name="T19" fmla="*/ 394 h 399"/>
                  <a:gd name="T20" fmla="*/ 286 w 286"/>
                  <a:gd name="T21" fmla="*/ 23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6" h="399">
                    <a:moveTo>
                      <a:pt x="286" y="235"/>
                    </a:moveTo>
                    <a:cubicBezTo>
                      <a:pt x="257" y="196"/>
                      <a:pt x="212" y="172"/>
                      <a:pt x="163" y="171"/>
                    </a:cubicBezTo>
                    <a:cubicBezTo>
                      <a:pt x="207" y="167"/>
                      <a:pt x="242" y="130"/>
                      <a:pt x="241" y="85"/>
                    </a:cubicBezTo>
                    <a:cubicBezTo>
                      <a:pt x="240" y="38"/>
                      <a:pt x="201" y="0"/>
                      <a:pt x="154" y="1"/>
                    </a:cubicBezTo>
                    <a:cubicBezTo>
                      <a:pt x="107" y="1"/>
                      <a:pt x="69" y="41"/>
                      <a:pt x="70" y="88"/>
                    </a:cubicBezTo>
                    <a:cubicBezTo>
                      <a:pt x="71" y="133"/>
                      <a:pt x="106" y="169"/>
                      <a:pt x="151" y="171"/>
                    </a:cubicBezTo>
                    <a:cubicBezTo>
                      <a:pt x="67" y="176"/>
                      <a:pt x="0" y="247"/>
                      <a:pt x="2" y="331"/>
                    </a:cubicBezTo>
                    <a:cubicBezTo>
                      <a:pt x="2" y="347"/>
                      <a:pt x="11" y="369"/>
                      <a:pt x="54" y="384"/>
                    </a:cubicBezTo>
                    <a:cubicBezTo>
                      <a:pt x="83" y="394"/>
                      <a:pt x="120" y="399"/>
                      <a:pt x="161" y="398"/>
                    </a:cubicBezTo>
                    <a:cubicBezTo>
                      <a:pt x="180" y="398"/>
                      <a:pt x="198" y="396"/>
                      <a:pt x="216" y="394"/>
                    </a:cubicBezTo>
                    <a:cubicBezTo>
                      <a:pt x="219" y="332"/>
                      <a:pt x="246" y="277"/>
                      <a:pt x="286" y="2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68" name="Freeform 22">
                <a:extLst>
                  <a:ext uri="{FF2B5EF4-FFF2-40B4-BE49-F238E27FC236}">
                    <a16:creationId xmlns:a16="http://schemas.microsoft.com/office/drawing/2014/main" id="{245F866D-DA5B-4ED7-B851-6E20DC988950}"/>
                  </a:ext>
                </a:extLst>
              </p:cNvPr>
              <p:cNvSpPr>
                <a:spLocks/>
              </p:cNvSpPr>
              <p:nvPr/>
            </p:nvSpPr>
            <p:spPr bwMode="auto">
              <a:xfrm>
                <a:off x="6837" y="1513"/>
                <a:ext cx="656" cy="925"/>
              </a:xfrm>
              <a:custGeom>
                <a:avLst/>
                <a:gdLst>
                  <a:gd name="T0" fmla="*/ 127 w 277"/>
                  <a:gd name="T1" fmla="*/ 170 h 389"/>
                  <a:gd name="T2" fmla="*/ 127 w 277"/>
                  <a:gd name="T3" fmla="*/ 162 h 389"/>
                  <a:gd name="T4" fmla="*/ 201 w 277"/>
                  <a:gd name="T5" fmla="*/ 80 h 389"/>
                  <a:gd name="T6" fmla="*/ 119 w 277"/>
                  <a:gd name="T7" fmla="*/ 0 h 389"/>
                  <a:gd name="T8" fmla="*/ 118 w 277"/>
                  <a:gd name="T9" fmla="*/ 0 h 389"/>
                  <a:gd name="T10" fmla="*/ 61 w 277"/>
                  <a:gd name="T11" fmla="*/ 24 h 389"/>
                  <a:gd name="T12" fmla="*/ 38 w 277"/>
                  <a:gd name="T13" fmla="*/ 82 h 389"/>
                  <a:gd name="T14" fmla="*/ 115 w 277"/>
                  <a:gd name="T15" fmla="*/ 162 h 389"/>
                  <a:gd name="T16" fmla="*/ 115 w 277"/>
                  <a:gd name="T17" fmla="*/ 170 h 389"/>
                  <a:gd name="T18" fmla="*/ 0 w 277"/>
                  <a:gd name="T19" fmla="*/ 231 h 389"/>
                  <a:gd name="T20" fmla="*/ 76 w 277"/>
                  <a:gd name="T21" fmla="*/ 387 h 389"/>
                  <a:gd name="T22" fmla="*/ 124 w 277"/>
                  <a:gd name="T23" fmla="*/ 389 h 389"/>
                  <a:gd name="T24" fmla="*/ 229 w 277"/>
                  <a:gd name="T25" fmla="*/ 372 h 389"/>
                  <a:gd name="T26" fmla="*/ 277 w 277"/>
                  <a:gd name="T27" fmla="*/ 321 h 389"/>
                  <a:gd name="T28" fmla="*/ 127 w 277"/>
                  <a:gd name="T29" fmla="*/ 170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7" h="389">
                    <a:moveTo>
                      <a:pt x="127" y="170"/>
                    </a:moveTo>
                    <a:cubicBezTo>
                      <a:pt x="127" y="162"/>
                      <a:pt x="127" y="162"/>
                      <a:pt x="127" y="162"/>
                    </a:cubicBezTo>
                    <a:cubicBezTo>
                      <a:pt x="169" y="158"/>
                      <a:pt x="201" y="122"/>
                      <a:pt x="201" y="80"/>
                    </a:cubicBezTo>
                    <a:cubicBezTo>
                      <a:pt x="200" y="36"/>
                      <a:pt x="163" y="0"/>
                      <a:pt x="119" y="0"/>
                    </a:cubicBezTo>
                    <a:cubicBezTo>
                      <a:pt x="118" y="0"/>
                      <a:pt x="118" y="0"/>
                      <a:pt x="118" y="0"/>
                    </a:cubicBezTo>
                    <a:cubicBezTo>
                      <a:pt x="96" y="0"/>
                      <a:pt x="76" y="9"/>
                      <a:pt x="61" y="24"/>
                    </a:cubicBezTo>
                    <a:cubicBezTo>
                      <a:pt x="45" y="40"/>
                      <a:pt x="37" y="61"/>
                      <a:pt x="38" y="82"/>
                    </a:cubicBezTo>
                    <a:cubicBezTo>
                      <a:pt x="38" y="125"/>
                      <a:pt x="72" y="160"/>
                      <a:pt x="115" y="162"/>
                    </a:cubicBezTo>
                    <a:cubicBezTo>
                      <a:pt x="115" y="170"/>
                      <a:pt x="115" y="170"/>
                      <a:pt x="115" y="170"/>
                    </a:cubicBezTo>
                    <a:cubicBezTo>
                      <a:pt x="69" y="173"/>
                      <a:pt x="28" y="195"/>
                      <a:pt x="0" y="231"/>
                    </a:cubicBezTo>
                    <a:cubicBezTo>
                      <a:pt x="43" y="273"/>
                      <a:pt x="70" y="328"/>
                      <a:pt x="76" y="387"/>
                    </a:cubicBezTo>
                    <a:cubicBezTo>
                      <a:pt x="91" y="389"/>
                      <a:pt x="108" y="389"/>
                      <a:pt x="124" y="389"/>
                    </a:cubicBezTo>
                    <a:cubicBezTo>
                      <a:pt x="164" y="388"/>
                      <a:pt x="201" y="382"/>
                      <a:pt x="229" y="372"/>
                    </a:cubicBezTo>
                    <a:cubicBezTo>
                      <a:pt x="261" y="359"/>
                      <a:pt x="277" y="342"/>
                      <a:pt x="277" y="321"/>
                    </a:cubicBezTo>
                    <a:cubicBezTo>
                      <a:pt x="276" y="238"/>
                      <a:pt x="210" y="172"/>
                      <a:pt x="127"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69" name="Freeform 23">
                <a:extLst>
                  <a:ext uri="{FF2B5EF4-FFF2-40B4-BE49-F238E27FC236}">
                    <a16:creationId xmlns:a16="http://schemas.microsoft.com/office/drawing/2014/main" id="{FF4C8979-6B29-44E5-BB4F-530967AB8F8B}"/>
                  </a:ext>
                </a:extLst>
              </p:cNvPr>
              <p:cNvSpPr>
                <a:spLocks/>
              </p:cNvSpPr>
              <p:nvPr/>
            </p:nvSpPr>
            <p:spPr bwMode="auto">
              <a:xfrm>
                <a:off x="5924" y="1452"/>
                <a:ext cx="993" cy="1254"/>
              </a:xfrm>
              <a:custGeom>
                <a:avLst/>
                <a:gdLst>
                  <a:gd name="T0" fmla="*/ 217 w 419"/>
                  <a:gd name="T1" fmla="*/ 230 h 528"/>
                  <a:gd name="T2" fmla="*/ 217 w 419"/>
                  <a:gd name="T3" fmla="*/ 222 h 528"/>
                  <a:gd name="T4" fmla="*/ 316 w 419"/>
                  <a:gd name="T5" fmla="*/ 110 h 528"/>
                  <a:gd name="T6" fmla="*/ 205 w 419"/>
                  <a:gd name="T7" fmla="*/ 0 h 528"/>
                  <a:gd name="T8" fmla="*/ 203 w 419"/>
                  <a:gd name="T9" fmla="*/ 0 h 528"/>
                  <a:gd name="T10" fmla="*/ 93 w 419"/>
                  <a:gd name="T11" fmla="*/ 113 h 528"/>
                  <a:gd name="T12" fmla="*/ 196 w 419"/>
                  <a:gd name="T13" fmla="*/ 222 h 528"/>
                  <a:gd name="T14" fmla="*/ 196 w 419"/>
                  <a:gd name="T15" fmla="*/ 230 h 528"/>
                  <a:gd name="T16" fmla="*/ 2 w 419"/>
                  <a:gd name="T17" fmla="*/ 441 h 528"/>
                  <a:gd name="T18" fmla="*/ 202 w 419"/>
                  <a:gd name="T19" fmla="*/ 528 h 528"/>
                  <a:gd name="T20" fmla="*/ 202 w 419"/>
                  <a:gd name="T21" fmla="*/ 528 h 528"/>
                  <a:gd name="T22" fmla="*/ 211 w 419"/>
                  <a:gd name="T23" fmla="*/ 528 h 528"/>
                  <a:gd name="T24" fmla="*/ 418 w 419"/>
                  <a:gd name="T25" fmla="*/ 434 h 528"/>
                  <a:gd name="T26" fmla="*/ 217 w 419"/>
                  <a:gd name="T27" fmla="*/ 23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9" h="528">
                    <a:moveTo>
                      <a:pt x="217" y="230"/>
                    </a:moveTo>
                    <a:cubicBezTo>
                      <a:pt x="217" y="222"/>
                      <a:pt x="217" y="222"/>
                      <a:pt x="217" y="222"/>
                    </a:cubicBezTo>
                    <a:cubicBezTo>
                      <a:pt x="274" y="215"/>
                      <a:pt x="317" y="167"/>
                      <a:pt x="316" y="110"/>
                    </a:cubicBezTo>
                    <a:cubicBezTo>
                      <a:pt x="315" y="49"/>
                      <a:pt x="265" y="0"/>
                      <a:pt x="205" y="0"/>
                    </a:cubicBezTo>
                    <a:cubicBezTo>
                      <a:pt x="204" y="0"/>
                      <a:pt x="203" y="0"/>
                      <a:pt x="203" y="0"/>
                    </a:cubicBezTo>
                    <a:cubicBezTo>
                      <a:pt x="141" y="1"/>
                      <a:pt x="92" y="52"/>
                      <a:pt x="93" y="113"/>
                    </a:cubicBezTo>
                    <a:cubicBezTo>
                      <a:pt x="94" y="171"/>
                      <a:pt x="138" y="217"/>
                      <a:pt x="196" y="222"/>
                    </a:cubicBezTo>
                    <a:cubicBezTo>
                      <a:pt x="196" y="230"/>
                      <a:pt x="196" y="230"/>
                      <a:pt x="196" y="230"/>
                    </a:cubicBezTo>
                    <a:cubicBezTo>
                      <a:pt x="85" y="238"/>
                      <a:pt x="0" y="330"/>
                      <a:pt x="2" y="441"/>
                    </a:cubicBezTo>
                    <a:cubicBezTo>
                      <a:pt x="3" y="501"/>
                      <a:pt x="103" y="528"/>
                      <a:pt x="202" y="528"/>
                    </a:cubicBezTo>
                    <a:cubicBezTo>
                      <a:pt x="202" y="528"/>
                      <a:pt x="202" y="528"/>
                      <a:pt x="202" y="528"/>
                    </a:cubicBezTo>
                    <a:cubicBezTo>
                      <a:pt x="205" y="528"/>
                      <a:pt x="208" y="528"/>
                      <a:pt x="211" y="528"/>
                    </a:cubicBezTo>
                    <a:cubicBezTo>
                      <a:pt x="315" y="526"/>
                      <a:pt x="419" y="496"/>
                      <a:pt x="418" y="434"/>
                    </a:cubicBezTo>
                    <a:cubicBezTo>
                      <a:pt x="417" y="323"/>
                      <a:pt x="328" y="234"/>
                      <a:pt x="217" y="23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0" name="Freeform 24">
                <a:extLst>
                  <a:ext uri="{FF2B5EF4-FFF2-40B4-BE49-F238E27FC236}">
                    <a16:creationId xmlns:a16="http://schemas.microsoft.com/office/drawing/2014/main" id="{F6D23C6C-F3A9-4B5F-8BFD-377A0DBF0068}"/>
                  </a:ext>
                </a:extLst>
              </p:cNvPr>
              <p:cNvSpPr>
                <a:spLocks/>
              </p:cNvSpPr>
              <p:nvPr/>
            </p:nvSpPr>
            <p:spPr bwMode="auto">
              <a:xfrm>
                <a:off x="5334" y="1532"/>
                <a:ext cx="656" cy="927"/>
              </a:xfrm>
              <a:custGeom>
                <a:avLst/>
                <a:gdLst>
                  <a:gd name="T0" fmla="*/ 159 w 277"/>
                  <a:gd name="T1" fmla="*/ 170 h 390"/>
                  <a:gd name="T2" fmla="*/ 159 w 277"/>
                  <a:gd name="T3" fmla="*/ 162 h 390"/>
                  <a:gd name="T4" fmla="*/ 233 w 277"/>
                  <a:gd name="T5" fmla="*/ 80 h 390"/>
                  <a:gd name="T6" fmla="*/ 152 w 277"/>
                  <a:gd name="T7" fmla="*/ 0 h 390"/>
                  <a:gd name="T8" fmla="*/ 150 w 277"/>
                  <a:gd name="T9" fmla="*/ 0 h 390"/>
                  <a:gd name="T10" fmla="*/ 70 w 277"/>
                  <a:gd name="T11" fmla="*/ 83 h 390"/>
                  <a:gd name="T12" fmla="*/ 147 w 277"/>
                  <a:gd name="T13" fmla="*/ 162 h 390"/>
                  <a:gd name="T14" fmla="*/ 147 w 277"/>
                  <a:gd name="T15" fmla="*/ 170 h 390"/>
                  <a:gd name="T16" fmla="*/ 2 w 277"/>
                  <a:gd name="T17" fmla="*/ 326 h 390"/>
                  <a:gd name="T18" fmla="*/ 52 w 277"/>
                  <a:gd name="T19" fmla="*/ 375 h 390"/>
                  <a:gd name="T20" fmla="*/ 157 w 277"/>
                  <a:gd name="T21" fmla="*/ 389 h 390"/>
                  <a:gd name="T22" fmla="*/ 208 w 277"/>
                  <a:gd name="T23" fmla="*/ 385 h 390"/>
                  <a:gd name="T24" fmla="*/ 277 w 277"/>
                  <a:gd name="T25" fmla="*/ 230 h 390"/>
                  <a:gd name="T26" fmla="*/ 159 w 277"/>
                  <a:gd name="T27" fmla="*/ 17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390">
                    <a:moveTo>
                      <a:pt x="159" y="170"/>
                    </a:moveTo>
                    <a:cubicBezTo>
                      <a:pt x="159" y="162"/>
                      <a:pt x="159" y="162"/>
                      <a:pt x="159" y="162"/>
                    </a:cubicBezTo>
                    <a:cubicBezTo>
                      <a:pt x="201" y="159"/>
                      <a:pt x="234" y="122"/>
                      <a:pt x="233" y="80"/>
                    </a:cubicBezTo>
                    <a:cubicBezTo>
                      <a:pt x="232" y="36"/>
                      <a:pt x="196" y="0"/>
                      <a:pt x="152" y="0"/>
                    </a:cubicBezTo>
                    <a:cubicBezTo>
                      <a:pt x="150" y="0"/>
                      <a:pt x="150" y="0"/>
                      <a:pt x="150" y="0"/>
                    </a:cubicBezTo>
                    <a:cubicBezTo>
                      <a:pt x="105" y="0"/>
                      <a:pt x="69" y="38"/>
                      <a:pt x="70" y="83"/>
                    </a:cubicBezTo>
                    <a:cubicBezTo>
                      <a:pt x="71" y="125"/>
                      <a:pt x="104" y="160"/>
                      <a:pt x="147" y="162"/>
                    </a:cubicBezTo>
                    <a:cubicBezTo>
                      <a:pt x="147" y="170"/>
                      <a:pt x="147" y="170"/>
                      <a:pt x="147" y="170"/>
                    </a:cubicBezTo>
                    <a:cubicBezTo>
                      <a:pt x="64" y="175"/>
                      <a:pt x="0" y="244"/>
                      <a:pt x="2" y="326"/>
                    </a:cubicBezTo>
                    <a:cubicBezTo>
                      <a:pt x="2" y="341"/>
                      <a:pt x="11" y="361"/>
                      <a:pt x="52" y="375"/>
                    </a:cubicBezTo>
                    <a:cubicBezTo>
                      <a:pt x="79" y="385"/>
                      <a:pt x="117" y="390"/>
                      <a:pt x="157" y="389"/>
                    </a:cubicBezTo>
                    <a:cubicBezTo>
                      <a:pt x="174" y="389"/>
                      <a:pt x="191" y="388"/>
                      <a:pt x="208" y="385"/>
                    </a:cubicBezTo>
                    <a:cubicBezTo>
                      <a:pt x="212" y="327"/>
                      <a:pt x="237" y="272"/>
                      <a:pt x="277" y="230"/>
                    </a:cubicBezTo>
                    <a:cubicBezTo>
                      <a:pt x="249" y="193"/>
                      <a:pt x="206" y="171"/>
                      <a:pt x="159"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1" name="Freeform 25">
                <a:extLst>
                  <a:ext uri="{FF2B5EF4-FFF2-40B4-BE49-F238E27FC236}">
                    <a16:creationId xmlns:a16="http://schemas.microsoft.com/office/drawing/2014/main" id="{C682F6D3-9F33-4EEB-B34D-446C7273BD9A}"/>
                  </a:ext>
                </a:extLst>
              </p:cNvPr>
              <p:cNvSpPr>
                <a:spLocks/>
              </p:cNvSpPr>
              <p:nvPr/>
            </p:nvSpPr>
            <p:spPr bwMode="auto">
              <a:xfrm>
                <a:off x="5334" y="1532"/>
                <a:ext cx="656" cy="927"/>
              </a:xfrm>
              <a:custGeom>
                <a:avLst/>
                <a:gdLst>
                  <a:gd name="T0" fmla="*/ 233 w 277"/>
                  <a:gd name="T1" fmla="*/ 80 h 390"/>
                  <a:gd name="T2" fmla="*/ 152 w 277"/>
                  <a:gd name="T3" fmla="*/ 0 h 390"/>
                  <a:gd name="T4" fmla="*/ 150 w 277"/>
                  <a:gd name="T5" fmla="*/ 0 h 390"/>
                  <a:gd name="T6" fmla="*/ 70 w 277"/>
                  <a:gd name="T7" fmla="*/ 83 h 390"/>
                  <a:gd name="T8" fmla="*/ 147 w 277"/>
                  <a:gd name="T9" fmla="*/ 162 h 390"/>
                  <a:gd name="T10" fmla="*/ 147 w 277"/>
                  <a:gd name="T11" fmla="*/ 166 h 390"/>
                  <a:gd name="T12" fmla="*/ 149 w 277"/>
                  <a:gd name="T13" fmla="*/ 167 h 390"/>
                  <a:gd name="T14" fmla="*/ 147 w 277"/>
                  <a:gd name="T15" fmla="*/ 166 h 390"/>
                  <a:gd name="T16" fmla="*/ 147 w 277"/>
                  <a:gd name="T17" fmla="*/ 170 h 390"/>
                  <a:gd name="T18" fmla="*/ 2 w 277"/>
                  <a:gd name="T19" fmla="*/ 326 h 390"/>
                  <a:gd name="T20" fmla="*/ 52 w 277"/>
                  <a:gd name="T21" fmla="*/ 375 h 390"/>
                  <a:gd name="T22" fmla="*/ 157 w 277"/>
                  <a:gd name="T23" fmla="*/ 389 h 390"/>
                  <a:gd name="T24" fmla="*/ 208 w 277"/>
                  <a:gd name="T25" fmla="*/ 385 h 390"/>
                  <a:gd name="T26" fmla="*/ 277 w 277"/>
                  <a:gd name="T27" fmla="*/ 230 h 390"/>
                  <a:gd name="T28" fmla="*/ 159 w 277"/>
                  <a:gd name="T29" fmla="*/ 170 h 390"/>
                  <a:gd name="T30" fmla="*/ 159 w 277"/>
                  <a:gd name="T31" fmla="*/ 166 h 390"/>
                  <a:gd name="T32" fmla="*/ 156 w 277"/>
                  <a:gd name="T33" fmla="*/ 167 h 390"/>
                  <a:gd name="T34" fmla="*/ 159 w 277"/>
                  <a:gd name="T35" fmla="*/ 166 h 390"/>
                  <a:gd name="T36" fmla="*/ 159 w 277"/>
                  <a:gd name="T37" fmla="*/ 162 h 390"/>
                  <a:gd name="T38" fmla="*/ 233 w 277"/>
                  <a:gd name="T39" fmla="*/ 8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7" h="390">
                    <a:moveTo>
                      <a:pt x="233" y="80"/>
                    </a:moveTo>
                    <a:cubicBezTo>
                      <a:pt x="232" y="36"/>
                      <a:pt x="196" y="0"/>
                      <a:pt x="152" y="0"/>
                    </a:cubicBezTo>
                    <a:cubicBezTo>
                      <a:pt x="150" y="0"/>
                      <a:pt x="150" y="0"/>
                      <a:pt x="150" y="0"/>
                    </a:cubicBezTo>
                    <a:cubicBezTo>
                      <a:pt x="105" y="0"/>
                      <a:pt x="69" y="38"/>
                      <a:pt x="70" y="83"/>
                    </a:cubicBezTo>
                    <a:cubicBezTo>
                      <a:pt x="71" y="125"/>
                      <a:pt x="104" y="160"/>
                      <a:pt x="147" y="162"/>
                    </a:cubicBezTo>
                    <a:cubicBezTo>
                      <a:pt x="147" y="166"/>
                      <a:pt x="147" y="166"/>
                      <a:pt x="147" y="166"/>
                    </a:cubicBezTo>
                    <a:cubicBezTo>
                      <a:pt x="149" y="167"/>
                      <a:pt x="149" y="167"/>
                      <a:pt x="149" y="167"/>
                    </a:cubicBezTo>
                    <a:cubicBezTo>
                      <a:pt x="147" y="166"/>
                      <a:pt x="147" y="166"/>
                      <a:pt x="147" y="166"/>
                    </a:cubicBezTo>
                    <a:cubicBezTo>
                      <a:pt x="147" y="170"/>
                      <a:pt x="147" y="170"/>
                      <a:pt x="147" y="170"/>
                    </a:cubicBezTo>
                    <a:cubicBezTo>
                      <a:pt x="64" y="175"/>
                      <a:pt x="0" y="244"/>
                      <a:pt x="2" y="326"/>
                    </a:cubicBezTo>
                    <a:cubicBezTo>
                      <a:pt x="2" y="341"/>
                      <a:pt x="11" y="361"/>
                      <a:pt x="52" y="375"/>
                    </a:cubicBezTo>
                    <a:cubicBezTo>
                      <a:pt x="79" y="385"/>
                      <a:pt x="117" y="390"/>
                      <a:pt x="157" y="389"/>
                    </a:cubicBezTo>
                    <a:cubicBezTo>
                      <a:pt x="174" y="389"/>
                      <a:pt x="191" y="388"/>
                      <a:pt x="208" y="385"/>
                    </a:cubicBezTo>
                    <a:cubicBezTo>
                      <a:pt x="212" y="327"/>
                      <a:pt x="237" y="272"/>
                      <a:pt x="277" y="230"/>
                    </a:cubicBezTo>
                    <a:cubicBezTo>
                      <a:pt x="249" y="193"/>
                      <a:pt x="206" y="171"/>
                      <a:pt x="159" y="170"/>
                    </a:cubicBezTo>
                    <a:cubicBezTo>
                      <a:pt x="159" y="166"/>
                      <a:pt x="159" y="166"/>
                      <a:pt x="159" y="166"/>
                    </a:cubicBezTo>
                    <a:cubicBezTo>
                      <a:pt x="156" y="167"/>
                      <a:pt x="156" y="167"/>
                      <a:pt x="156" y="167"/>
                    </a:cubicBezTo>
                    <a:cubicBezTo>
                      <a:pt x="159" y="166"/>
                      <a:pt x="159" y="166"/>
                      <a:pt x="159" y="166"/>
                    </a:cubicBezTo>
                    <a:cubicBezTo>
                      <a:pt x="159" y="162"/>
                      <a:pt x="159" y="162"/>
                      <a:pt x="159" y="162"/>
                    </a:cubicBezTo>
                    <a:cubicBezTo>
                      <a:pt x="201" y="159"/>
                      <a:pt x="234" y="122"/>
                      <a:pt x="233"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2" name="Freeform 26">
                <a:extLst>
                  <a:ext uri="{FF2B5EF4-FFF2-40B4-BE49-F238E27FC236}">
                    <a16:creationId xmlns:a16="http://schemas.microsoft.com/office/drawing/2014/main" id="{D43F8701-4DFD-4CD0-8338-7D718AB2308F}"/>
                  </a:ext>
                </a:extLst>
              </p:cNvPr>
              <p:cNvSpPr>
                <a:spLocks/>
              </p:cNvSpPr>
              <p:nvPr/>
            </p:nvSpPr>
            <p:spPr bwMode="auto">
              <a:xfrm>
                <a:off x="5315" y="1924"/>
                <a:ext cx="702" cy="552"/>
              </a:xfrm>
              <a:custGeom>
                <a:avLst/>
                <a:gdLst>
                  <a:gd name="T0" fmla="*/ 294 w 296"/>
                  <a:gd name="T1" fmla="*/ 63 h 232"/>
                  <a:gd name="T2" fmla="*/ 192 w 296"/>
                  <a:gd name="T3" fmla="*/ 0 h 232"/>
                  <a:gd name="T4" fmla="*/ 167 w 296"/>
                  <a:gd name="T5" fmla="*/ 1 h 232"/>
                  <a:gd name="T6" fmla="*/ 167 w 296"/>
                  <a:gd name="T7" fmla="*/ 5 h 232"/>
                  <a:gd name="T8" fmla="*/ 285 w 296"/>
                  <a:gd name="T9" fmla="*/ 65 h 232"/>
                  <a:gd name="T10" fmla="*/ 216 w 296"/>
                  <a:gd name="T11" fmla="*/ 220 h 232"/>
                  <a:gd name="T12" fmla="*/ 165 w 296"/>
                  <a:gd name="T13" fmla="*/ 224 h 232"/>
                  <a:gd name="T14" fmla="*/ 60 w 296"/>
                  <a:gd name="T15" fmla="*/ 210 h 232"/>
                  <a:gd name="T16" fmla="*/ 10 w 296"/>
                  <a:gd name="T17" fmla="*/ 161 h 232"/>
                  <a:gd name="T18" fmla="*/ 155 w 296"/>
                  <a:gd name="T19" fmla="*/ 5 h 232"/>
                  <a:gd name="T20" fmla="*/ 155 w 296"/>
                  <a:gd name="T21" fmla="*/ 1 h 232"/>
                  <a:gd name="T22" fmla="*/ 130 w 296"/>
                  <a:gd name="T23" fmla="*/ 1 h 232"/>
                  <a:gd name="T24" fmla="*/ 155 w 296"/>
                  <a:gd name="T25" fmla="*/ 1 h 232"/>
                  <a:gd name="T26" fmla="*/ 130 w 296"/>
                  <a:gd name="T27" fmla="*/ 1 h 232"/>
                  <a:gd name="T28" fmla="*/ 2 w 296"/>
                  <a:gd name="T29" fmla="*/ 161 h 232"/>
                  <a:gd name="T30" fmla="*/ 57 w 296"/>
                  <a:gd name="T31" fmla="*/ 218 h 232"/>
                  <a:gd name="T32" fmla="*/ 157 w 296"/>
                  <a:gd name="T33" fmla="*/ 232 h 232"/>
                  <a:gd name="T34" fmla="*/ 165 w 296"/>
                  <a:gd name="T35" fmla="*/ 232 h 232"/>
                  <a:gd name="T36" fmla="*/ 220 w 296"/>
                  <a:gd name="T37" fmla="*/ 228 h 232"/>
                  <a:gd name="T38" fmla="*/ 224 w 296"/>
                  <a:gd name="T39" fmla="*/ 227 h 232"/>
                  <a:gd name="T40" fmla="*/ 224 w 296"/>
                  <a:gd name="T41" fmla="*/ 224 h 232"/>
                  <a:gd name="T42" fmla="*/ 293 w 296"/>
                  <a:gd name="T43" fmla="*/ 68 h 232"/>
                  <a:gd name="T44" fmla="*/ 296 w 296"/>
                  <a:gd name="T45" fmla="*/ 66 h 232"/>
                  <a:gd name="T46" fmla="*/ 294 w 296"/>
                  <a:gd name="T47" fmla="*/ 6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6" h="232">
                    <a:moveTo>
                      <a:pt x="294" y="63"/>
                    </a:moveTo>
                    <a:cubicBezTo>
                      <a:pt x="269" y="29"/>
                      <a:pt x="232" y="7"/>
                      <a:pt x="192" y="0"/>
                    </a:cubicBezTo>
                    <a:cubicBezTo>
                      <a:pt x="167" y="1"/>
                      <a:pt x="167" y="1"/>
                      <a:pt x="167" y="1"/>
                    </a:cubicBezTo>
                    <a:cubicBezTo>
                      <a:pt x="167" y="5"/>
                      <a:pt x="167" y="5"/>
                      <a:pt x="167" y="5"/>
                    </a:cubicBezTo>
                    <a:cubicBezTo>
                      <a:pt x="214" y="6"/>
                      <a:pt x="257" y="28"/>
                      <a:pt x="285" y="65"/>
                    </a:cubicBezTo>
                    <a:cubicBezTo>
                      <a:pt x="245" y="107"/>
                      <a:pt x="220" y="162"/>
                      <a:pt x="216" y="220"/>
                    </a:cubicBezTo>
                    <a:cubicBezTo>
                      <a:pt x="199" y="223"/>
                      <a:pt x="182" y="224"/>
                      <a:pt x="165" y="224"/>
                    </a:cubicBezTo>
                    <a:cubicBezTo>
                      <a:pt x="125" y="225"/>
                      <a:pt x="87" y="220"/>
                      <a:pt x="60" y="210"/>
                    </a:cubicBezTo>
                    <a:cubicBezTo>
                      <a:pt x="19" y="196"/>
                      <a:pt x="10" y="176"/>
                      <a:pt x="10" y="161"/>
                    </a:cubicBezTo>
                    <a:cubicBezTo>
                      <a:pt x="8" y="79"/>
                      <a:pt x="72" y="10"/>
                      <a:pt x="155" y="5"/>
                    </a:cubicBezTo>
                    <a:cubicBezTo>
                      <a:pt x="155" y="1"/>
                      <a:pt x="155" y="1"/>
                      <a:pt x="155" y="1"/>
                    </a:cubicBezTo>
                    <a:cubicBezTo>
                      <a:pt x="130" y="1"/>
                      <a:pt x="130" y="1"/>
                      <a:pt x="130" y="1"/>
                    </a:cubicBezTo>
                    <a:cubicBezTo>
                      <a:pt x="155" y="1"/>
                      <a:pt x="155" y="1"/>
                      <a:pt x="155" y="1"/>
                    </a:cubicBezTo>
                    <a:cubicBezTo>
                      <a:pt x="130" y="1"/>
                      <a:pt x="130" y="1"/>
                      <a:pt x="130" y="1"/>
                    </a:cubicBezTo>
                    <a:cubicBezTo>
                      <a:pt x="55" y="16"/>
                      <a:pt x="0" y="83"/>
                      <a:pt x="2" y="161"/>
                    </a:cubicBezTo>
                    <a:cubicBezTo>
                      <a:pt x="2" y="178"/>
                      <a:pt x="12" y="202"/>
                      <a:pt x="57" y="218"/>
                    </a:cubicBezTo>
                    <a:cubicBezTo>
                      <a:pt x="84" y="227"/>
                      <a:pt x="119" y="232"/>
                      <a:pt x="157" y="232"/>
                    </a:cubicBezTo>
                    <a:cubicBezTo>
                      <a:pt x="160" y="232"/>
                      <a:pt x="162" y="232"/>
                      <a:pt x="165" y="232"/>
                    </a:cubicBezTo>
                    <a:cubicBezTo>
                      <a:pt x="183" y="232"/>
                      <a:pt x="202" y="230"/>
                      <a:pt x="220" y="228"/>
                    </a:cubicBezTo>
                    <a:cubicBezTo>
                      <a:pt x="224" y="227"/>
                      <a:pt x="224" y="227"/>
                      <a:pt x="224" y="227"/>
                    </a:cubicBezTo>
                    <a:cubicBezTo>
                      <a:pt x="224" y="224"/>
                      <a:pt x="224" y="224"/>
                      <a:pt x="224" y="224"/>
                    </a:cubicBezTo>
                    <a:cubicBezTo>
                      <a:pt x="227" y="165"/>
                      <a:pt x="252" y="110"/>
                      <a:pt x="293" y="68"/>
                    </a:cubicBezTo>
                    <a:cubicBezTo>
                      <a:pt x="296" y="66"/>
                      <a:pt x="296" y="66"/>
                      <a:pt x="296" y="66"/>
                    </a:cubicBezTo>
                    <a:lnTo>
                      <a:pt x="294"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3" name="Freeform 27">
                <a:extLst>
                  <a:ext uri="{FF2B5EF4-FFF2-40B4-BE49-F238E27FC236}">
                    <a16:creationId xmlns:a16="http://schemas.microsoft.com/office/drawing/2014/main" id="{C09E3403-5D44-4004-BCEE-A15B4AF17BDD}"/>
                  </a:ext>
                </a:extLst>
              </p:cNvPr>
              <p:cNvSpPr>
                <a:spLocks/>
              </p:cNvSpPr>
              <p:nvPr/>
            </p:nvSpPr>
            <p:spPr bwMode="auto">
              <a:xfrm>
                <a:off x="5479" y="1513"/>
                <a:ext cx="429" cy="414"/>
              </a:xfrm>
              <a:custGeom>
                <a:avLst/>
                <a:gdLst>
                  <a:gd name="T0" fmla="*/ 86 w 181"/>
                  <a:gd name="T1" fmla="*/ 170 h 174"/>
                  <a:gd name="T2" fmla="*/ 9 w 181"/>
                  <a:gd name="T3" fmla="*/ 91 h 174"/>
                  <a:gd name="T4" fmla="*/ 89 w 181"/>
                  <a:gd name="T5" fmla="*/ 8 h 174"/>
                  <a:gd name="T6" fmla="*/ 91 w 181"/>
                  <a:gd name="T7" fmla="*/ 8 h 174"/>
                  <a:gd name="T8" fmla="*/ 172 w 181"/>
                  <a:gd name="T9" fmla="*/ 88 h 174"/>
                  <a:gd name="T10" fmla="*/ 98 w 181"/>
                  <a:gd name="T11" fmla="*/ 170 h 174"/>
                  <a:gd name="T12" fmla="*/ 98 w 181"/>
                  <a:gd name="T13" fmla="*/ 174 h 174"/>
                  <a:gd name="T14" fmla="*/ 123 w 181"/>
                  <a:gd name="T15" fmla="*/ 173 h 174"/>
                  <a:gd name="T16" fmla="*/ 98 w 181"/>
                  <a:gd name="T17" fmla="*/ 174 h 174"/>
                  <a:gd name="T18" fmla="*/ 123 w 181"/>
                  <a:gd name="T19" fmla="*/ 173 h 174"/>
                  <a:gd name="T20" fmla="*/ 180 w 181"/>
                  <a:gd name="T21" fmla="*/ 88 h 174"/>
                  <a:gd name="T22" fmla="*/ 91 w 181"/>
                  <a:gd name="T23" fmla="*/ 0 h 174"/>
                  <a:gd name="T24" fmla="*/ 89 w 181"/>
                  <a:gd name="T25" fmla="*/ 0 h 174"/>
                  <a:gd name="T26" fmla="*/ 1 w 181"/>
                  <a:gd name="T27" fmla="*/ 91 h 174"/>
                  <a:gd name="T28" fmla="*/ 61 w 181"/>
                  <a:gd name="T29" fmla="*/ 174 h 174"/>
                  <a:gd name="T30" fmla="*/ 86 w 181"/>
                  <a:gd name="T31" fmla="*/ 174 h 174"/>
                  <a:gd name="T32" fmla="*/ 86 w 181"/>
                  <a:gd name="T33" fmla="*/ 17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174">
                    <a:moveTo>
                      <a:pt x="86" y="170"/>
                    </a:moveTo>
                    <a:cubicBezTo>
                      <a:pt x="43" y="168"/>
                      <a:pt x="10" y="133"/>
                      <a:pt x="9" y="91"/>
                    </a:cubicBezTo>
                    <a:cubicBezTo>
                      <a:pt x="8" y="46"/>
                      <a:pt x="44" y="8"/>
                      <a:pt x="89" y="8"/>
                    </a:cubicBezTo>
                    <a:cubicBezTo>
                      <a:pt x="91" y="8"/>
                      <a:pt x="91" y="8"/>
                      <a:pt x="91" y="8"/>
                    </a:cubicBezTo>
                    <a:cubicBezTo>
                      <a:pt x="135" y="8"/>
                      <a:pt x="171" y="44"/>
                      <a:pt x="172" y="88"/>
                    </a:cubicBezTo>
                    <a:cubicBezTo>
                      <a:pt x="173" y="130"/>
                      <a:pt x="140" y="167"/>
                      <a:pt x="98" y="170"/>
                    </a:cubicBezTo>
                    <a:cubicBezTo>
                      <a:pt x="98" y="174"/>
                      <a:pt x="98" y="174"/>
                      <a:pt x="98" y="174"/>
                    </a:cubicBezTo>
                    <a:cubicBezTo>
                      <a:pt x="123" y="173"/>
                      <a:pt x="123" y="173"/>
                      <a:pt x="123" y="173"/>
                    </a:cubicBezTo>
                    <a:cubicBezTo>
                      <a:pt x="98" y="174"/>
                      <a:pt x="98" y="174"/>
                      <a:pt x="98" y="174"/>
                    </a:cubicBezTo>
                    <a:cubicBezTo>
                      <a:pt x="123" y="173"/>
                      <a:pt x="123" y="173"/>
                      <a:pt x="123" y="173"/>
                    </a:cubicBezTo>
                    <a:cubicBezTo>
                      <a:pt x="157" y="159"/>
                      <a:pt x="181" y="126"/>
                      <a:pt x="180" y="88"/>
                    </a:cubicBezTo>
                    <a:cubicBezTo>
                      <a:pt x="179" y="39"/>
                      <a:pt x="139" y="0"/>
                      <a:pt x="91" y="0"/>
                    </a:cubicBezTo>
                    <a:cubicBezTo>
                      <a:pt x="89" y="0"/>
                      <a:pt x="89" y="0"/>
                      <a:pt x="89" y="0"/>
                    </a:cubicBezTo>
                    <a:cubicBezTo>
                      <a:pt x="40" y="0"/>
                      <a:pt x="0" y="41"/>
                      <a:pt x="1" y="91"/>
                    </a:cubicBezTo>
                    <a:cubicBezTo>
                      <a:pt x="2" y="129"/>
                      <a:pt x="27" y="162"/>
                      <a:pt x="61" y="174"/>
                    </a:cubicBezTo>
                    <a:cubicBezTo>
                      <a:pt x="86" y="174"/>
                      <a:pt x="86" y="174"/>
                      <a:pt x="86" y="174"/>
                    </a:cubicBezTo>
                    <a:lnTo>
                      <a:pt x="86"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4" name="Freeform 28">
                <a:extLst>
                  <a:ext uri="{FF2B5EF4-FFF2-40B4-BE49-F238E27FC236}">
                    <a16:creationId xmlns:a16="http://schemas.microsoft.com/office/drawing/2014/main" id="{1E1A7F47-4A41-49BB-A35A-232E223A43EE}"/>
                  </a:ext>
                </a:extLst>
              </p:cNvPr>
              <p:cNvSpPr>
                <a:spLocks/>
              </p:cNvSpPr>
              <p:nvPr/>
            </p:nvSpPr>
            <p:spPr bwMode="auto">
              <a:xfrm>
                <a:off x="5924" y="1452"/>
                <a:ext cx="993" cy="1254"/>
              </a:xfrm>
              <a:custGeom>
                <a:avLst/>
                <a:gdLst>
                  <a:gd name="T0" fmla="*/ 316 w 419"/>
                  <a:gd name="T1" fmla="*/ 110 h 528"/>
                  <a:gd name="T2" fmla="*/ 205 w 419"/>
                  <a:gd name="T3" fmla="*/ 0 h 528"/>
                  <a:gd name="T4" fmla="*/ 203 w 419"/>
                  <a:gd name="T5" fmla="*/ 0 h 528"/>
                  <a:gd name="T6" fmla="*/ 93 w 419"/>
                  <a:gd name="T7" fmla="*/ 113 h 528"/>
                  <a:gd name="T8" fmla="*/ 196 w 419"/>
                  <a:gd name="T9" fmla="*/ 222 h 528"/>
                  <a:gd name="T10" fmla="*/ 196 w 419"/>
                  <a:gd name="T11" fmla="*/ 226 h 528"/>
                  <a:gd name="T12" fmla="*/ 198 w 419"/>
                  <a:gd name="T13" fmla="*/ 226 h 528"/>
                  <a:gd name="T14" fmla="*/ 196 w 419"/>
                  <a:gd name="T15" fmla="*/ 226 h 528"/>
                  <a:gd name="T16" fmla="*/ 196 w 419"/>
                  <a:gd name="T17" fmla="*/ 230 h 528"/>
                  <a:gd name="T18" fmla="*/ 2 w 419"/>
                  <a:gd name="T19" fmla="*/ 441 h 528"/>
                  <a:gd name="T20" fmla="*/ 202 w 419"/>
                  <a:gd name="T21" fmla="*/ 528 h 528"/>
                  <a:gd name="T22" fmla="*/ 202 w 419"/>
                  <a:gd name="T23" fmla="*/ 528 h 528"/>
                  <a:gd name="T24" fmla="*/ 211 w 419"/>
                  <a:gd name="T25" fmla="*/ 528 h 528"/>
                  <a:gd name="T26" fmla="*/ 418 w 419"/>
                  <a:gd name="T27" fmla="*/ 434 h 528"/>
                  <a:gd name="T28" fmla="*/ 217 w 419"/>
                  <a:gd name="T29" fmla="*/ 230 h 528"/>
                  <a:gd name="T30" fmla="*/ 217 w 419"/>
                  <a:gd name="T31" fmla="*/ 226 h 528"/>
                  <a:gd name="T32" fmla="*/ 213 w 419"/>
                  <a:gd name="T33" fmla="*/ 226 h 528"/>
                  <a:gd name="T34" fmla="*/ 217 w 419"/>
                  <a:gd name="T35" fmla="*/ 226 h 528"/>
                  <a:gd name="T36" fmla="*/ 217 w 419"/>
                  <a:gd name="T37" fmla="*/ 222 h 528"/>
                  <a:gd name="T38" fmla="*/ 316 w 419"/>
                  <a:gd name="T39" fmla="*/ 11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9" h="528">
                    <a:moveTo>
                      <a:pt x="316" y="110"/>
                    </a:moveTo>
                    <a:cubicBezTo>
                      <a:pt x="315" y="49"/>
                      <a:pt x="265" y="0"/>
                      <a:pt x="205" y="0"/>
                    </a:cubicBezTo>
                    <a:cubicBezTo>
                      <a:pt x="204" y="0"/>
                      <a:pt x="203" y="0"/>
                      <a:pt x="203" y="0"/>
                    </a:cubicBezTo>
                    <a:cubicBezTo>
                      <a:pt x="141" y="1"/>
                      <a:pt x="92" y="52"/>
                      <a:pt x="93" y="113"/>
                    </a:cubicBezTo>
                    <a:cubicBezTo>
                      <a:pt x="94" y="171"/>
                      <a:pt x="138" y="217"/>
                      <a:pt x="196" y="222"/>
                    </a:cubicBezTo>
                    <a:cubicBezTo>
                      <a:pt x="196" y="226"/>
                      <a:pt x="196" y="226"/>
                      <a:pt x="196" y="226"/>
                    </a:cubicBezTo>
                    <a:cubicBezTo>
                      <a:pt x="198" y="226"/>
                      <a:pt x="198" y="226"/>
                      <a:pt x="198" y="226"/>
                    </a:cubicBezTo>
                    <a:cubicBezTo>
                      <a:pt x="196" y="226"/>
                      <a:pt x="196" y="226"/>
                      <a:pt x="196" y="226"/>
                    </a:cubicBezTo>
                    <a:cubicBezTo>
                      <a:pt x="196" y="230"/>
                      <a:pt x="196" y="230"/>
                      <a:pt x="196" y="230"/>
                    </a:cubicBezTo>
                    <a:cubicBezTo>
                      <a:pt x="85" y="238"/>
                      <a:pt x="0" y="330"/>
                      <a:pt x="2" y="441"/>
                    </a:cubicBezTo>
                    <a:cubicBezTo>
                      <a:pt x="3" y="501"/>
                      <a:pt x="103" y="528"/>
                      <a:pt x="202" y="528"/>
                    </a:cubicBezTo>
                    <a:cubicBezTo>
                      <a:pt x="202" y="528"/>
                      <a:pt x="202" y="528"/>
                      <a:pt x="202" y="528"/>
                    </a:cubicBezTo>
                    <a:cubicBezTo>
                      <a:pt x="205" y="528"/>
                      <a:pt x="208" y="528"/>
                      <a:pt x="211" y="528"/>
                    </a:cubicBezTo>
                    <a:cubicBezTo>
                      <a:pt x="315" y="526"/>
                      <a:pt x="419" y="496"/>
                      <a:pt x="418" y="434"/>
                    </a:cubicBezTo>
                    <a:cubicBezTo>
                      <a:pt x="417" y="323"/>
                      <a:pt x="328" y="234"/>
                      <a:pt x="217" y="230"/>
                    </a:cubicBezTo>
                    <a:cubicBezTo>
                      <a:pt x="217" y="226"/>
                      <a:pt x="217" y="226"/>
                      <a:pt x="217" y="226"/>
                    </a:cubicBezTo>
                    <a:cubicBezTo>
                      <a:pt x="213" y="226"/>
                      <a:pt x="213" y="226"/>
                      <a:pt x="213" y="226"/>
                    </a:cubicBezTo>
                    <a:cubicBezTo>
                      <a:pt x="217" y="226"/>
                      <a:pt x="217" y="226"/>
                      <a:pt x="217" y="226"/>
                    </a:cubicBezTo>
                    <a:cubicBezTo>
                      <a:pt x="217" y="222"/>
                      <a:pt x="217" y="222"/>
                      <a:pt x="217" y="222"/>
                    </a:cubicBezTo>
                    <a:cubicBezTo>
                      <a:pt x="274" y="215"/>
                      <a:pt x="317" y="167"/>
                      <a:pt x="316" y="11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5" name="Freeform 29">
                <a:extLst>
                  <a:ext uri="{FF2B5EF4-FFF2-40B4-BE49-F238E27FC236}">
                    <a16:creationId xmlns:a16="http://schemas.microsoft.com/office/drawing/2014/main" id="{C16FA6C0-D190-4517-87D7-33EE82B001AD}"/>
                  </a:ext>
                </a:extLst>
              </p:cNvPr>
              <p:cNvSpPr>
                <a:spLocks/>
              </p:cNvSpPr>
              <p:nvPr/>
            </p:nvSpPr>
            <p:spPr bwMode="auto">
              <a:xfrm>
                <a:off x="5905" y="1984"/>
                <a:ext cx="1034" cy="741"/>
              </a:xfrm>
              <a:custGeom>
                <a:avLst/>
                <a:gdLst>
                  <a:gd name="T0" fmla="*/ 251 w 436"/>
                  <a:gd name="T1" fmla="*/ 0 h 312"/>
                  <a:gd name="T2" fmla="*/ 225 w 436"/>
                  <a:gd name="T3" fmla="*/ 2 h 312"/>
                  <a:gd name="T4" fmla="*/ 225 w 436"/>
                  <a:gd name="T5" fmla="*/ 6 h 312"/>
                  <a:gd name="T6" fmla="*/ 426 w 436"/>
                  <a:gd name="T7" fmla="*/ 210 h 312"/>
                  <a:gd name="T8" fmla="*/ 219 w 436"/>
                  <a:gd name="T9" fmla="*/ 304 h 312"/>
                  <a:gd name="T10" fmla="*/ 210 w 436"/>
                  <a:gd name="T11" fmla="*/ 304 h 312"/>
                  <a:gd name="T12" fmla="*/ 210 w 436"/>
                  <a:gd name="T13" fmla="*/ 304 h 312"/>
                  <a:gd name="T14" fmla="*/ 10 w 436"/>
                  <a:gd name="T15" fmla="*/ 217 h 312"/>
                  <a:gd name="T16" fmla="*/ 204 w 436"/>
                  <a:gd name="T17" fmla="*/ 6 h 312"/>
                  <a:gd name="T18" fmla="*/ 204 w 436"/>
                  <a:gd name="T19" fmla="*/ 2 h 312"/>
                  <a:gd name="T20" fmla="*/ 178 w 436"/>
                  <a:gd name="T21" fmla="*/ 1 h 312"/>
                  <a:gd name="T22" fmla="*/ 204 w 436"/>
                  <a:gd name="T23" fmla="*/ 2 h 312"/>
                  <a:gd name="T24" fmla="*/ 178 w 436"/>
                  <a:gd name="T25" fmla="*/ 1 h 312"/>
                  <a:gd name="T26" fmla="*/ 2 w 436"/>
                  <a:gd name="T27" fmla="*/ 217 h 312"/>
                  <a:gd name="T28" fmla="*/ 210 w 436"/>
                  <a:gd name="T29" fmla="*/ 312 h 312"/>
                  <a:gd name="T30" fmla="*/ 210 w 436"/>
                  <a:gd name="T31" fmla="*/ 312 h 312"/>
                  <a:gd name="T32" fmla="*/ 220 w 436"/>
                  <a:gd name="T33" fmla="*/ 312 h 312"/>
                  <a:gd name="T34" fmla="*/ 435 w 436"/>
                  <a:gd name="T35" fmla="*/ 210 h 312"/>
                  <a:gd name="T36" fmla="*/ 251 w 436"/>
                  <a:gd name="T37" fmla="*/ 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6" h="312">
                    <a:moveTo>
                      <a:pt x="251" y="0"/>
                    </a:moveTo>
                    <a:cubicBezTo>
                      <a:pt x="225" y="2"/>
                      <a:pt x="225" y="2"/>
                      <a:pt x="225" y="2"/>
                    </a:cubicBezTo>
                    <a:cubicBezTo>
                      <a:pt x="225" y="6"/>
                      <a:pt x="225" y="6"/>
                      <a:pt x="225" y="6"/>
                    </a:cubicBezTo>
                    <a:cubicBezTo>
                      <a:pt x="336" y="10"/>
                      <a:pt x="425" y="99"/>
                      <a:pt x="426" y="210"/>
                    </a:cubicBezTo>
                    <a:cubicBezTo>
                      <a:pt x="427" y="272"/>
                      <a:pt x="323" y="302"/>
                      <a:pt x="219" y="304"/>
                    </a:cubicBezTo>
                    <a:cubicBezTo>
                      <a:pt x="216" y="304"/>
                      <a:pt x="213" y="304"/>
                      <a:pt x="210" y="304"/>
                    </a:cubicBezTo>
                    <a:cubicBezTo>
                      <a:pt x="210" y="304"/>
                      <a:pt x="210" y="304"/>
                      <a:pt x="210" y="304"/>
                    </a:cubicBezTo>
                    <a:cubicBezTo>
                      <a:pt x="111" y="304"/>
                      <a:pt x="11" y="277"/>
                      <a:pt x="10" y="217"/>
                    </a:cubicBezTo>
                    <a:cubicBezTo>
                      <a:pt x="8" y="106"/>
                      <a:pt x="93" y="14"/>
                      <a:pt x="204" y="6"/>
                    </a:cubicBezTo>
                    <a:cubicBezTo>
                      <a:pt x="204" y="2"/>
                      <a:pt x="204" y="2"/>
                      <a:pt x="204" y="2"/>
                    </a:cubicBezTo>
                    <a:cubicBezTo>
                      <a:pt x="178" y="1"/>
                      <a:pt x="178" y="1"/>
                      <a:pt x="178" y="1"/>
                    </a:cubicBezTo>
                    <a:cubicBezTo>
                      <a:pt x="204" y="2"/>
                      <a:pt x="204" y="2"/>
                      <a:pt x="204" y="2"/>
                    </a:cubicBezTo>
                    <a:cubicBezTo>
                      <a:pt x="178" y="1"/>
                      <a:pt x="178" y="1"/>
                      <a:pt x="178" y="1"/>
                    </a:cubicBezTo>
                    <a:cubicBezTo>
                      <a:pt x="75" y="20"/>
                      <a:pt x="0" y="111"/>
                      <a:pt x="2" y="217"/>
                    </a:cubicBezTo>
                    <a:cubicBezTo>
                      <a:pt x="3" y="287"/>
                      <a:pt x="115" y="312"/>
                      <a:pt x="210" y="312"/>
                    </a:cubicBezTo>
                    <a:cubicBezTo>
                      <a:pt x="210" y="312"/>
                      <a:pt x="210" y="312"/>
                      <a:pt x="210" y="312"/>
                    </a:cubicBezTo>
                    <a:cubicBezTo>
                      <a:pt x="213" y="312"/>
                      <a:pt x="216" y="312"/>
                      <a:pt x="220" y="312"/>
                    </a:cubicBezTo>
                    <a:cubicBezTo>
                      <a:pt x="327" y="310"/>
                      <a:pt x="436" y="278"/>
                      <a:pt x="435" y="210"/>
                    </a:cubicBezTo>
                    <a:cubicBezTo>
                      <a:pt x="433" y="104"/>
                      <a:pt x="354" y="16"/>
                      <a:pt x="2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6" name="Freeform 30">
                <a:extLst>
                  <a:ext uri="{FF2B5EF4-FFF2-40B4-BE49-F238E27FC236}">
                    <a16:creationId xmlns:a16="http://schemas.microsoft.com/office/drawing/2014/main" id="{EC905D3F-2FCC-4227-9D33-7FF08868765A}"/>
                  </a:ext>
                </a:extLst>
              </p:cNvPr>
              <p:cNvSpPr>
                <a:spLocks/>
              </p:cNvSpPr>
              <p:nvPr/>
            </p:nvSpPr>
            <p:spPr bwMode="auto">
              <a:xfrm>
                <a:off x="6123" y="1433"/>
                <a:ext cx="571" cy="556"/>
              </a:xfrm>
              <a:custGeom>
                <a:avLst/>
                <a:gdLst>
                  <a:gd name="T0" fmla="*/ 112 w 241"/>
                  <a:gd name="T1" fmla="*/ 230 h 234"/>
                  <a:gd name="T2" fmla="*/ 9 w 241"/>
                  <a:gd name="T3" fmla="*/ 121 h 234"/>
                  <a:gd name="T4" fmla="*/ 119 w 241"/>
                  <a:gd name="T5" fmla="*/ 8 h 234"/>
                  <a:gd name="T6" fmla="*/ 121 w 241"/>
                  <a:gd name="T7" fmla="*/ 8 h 234"/>
                  <a:gd name="T8" fmla="*/ 232 w 241"/>
                  <a:gd name="T9" fmla="*/ 118 h 234"/>
                  <a:gd name="T10" fmla="*/ 133 w 241"/>
                  <a:gd name="T11" fmla="*/ 230 h 234"/>
                  <a:gd name="T12" fmla="*/ 133 w 241"/>
                  <a:gd name="T13" fmla="*/ 234 h 234"/>
                  <a:gd name="T14" fmla="*/ 159 w 241"/>
                  <a:gd name="T15" fmla="*/ 232 h 234"/>
                  <a:gd name="T16" fmla="*/ 133 w 241"/>
                  <a:gd name="T17" fmla="*/ 234 h 234"/>
                  <a:gd name="T18" fmla="*/ 159 w 241"/>
                  <a:gd name="T19" fmla="*/ 232 h 234"/>
                  <a:gd name="T20" fmla="*/ 240 w 241"/>
                  <a:gd name="T21" fmla="*/ 118 h 234"/>
                  <a:gd name="T22" fmla="*/ 121 w 241"/>
                  <a:gd name="T23" fmla="*/ 0 h 234"/>
                  <a:gd name="T24" fmla="*/ 119 w 241"/>
                  <a:gd name="T25" fmla="*/ 0 h 234"/>
                  <a:gd name="T26" fmla="*/ 1 w 241"/>
                  <a:gd name="T27" fmla="*/ 122 h 234"/>
                  <a:gd name="T28" fmla="*/ 86 w 241"/>
                  <a:gd name="T29" fmla="*/ 233 h 234"/>
                  <a:gd name="T30" fmla="*/ 112 w 241"/>
                  <a:gd name="T31" fmla="*/ 234 h 234"/>
                  <a:gd name="T32" fmla="*/ 112 w 241"/>
                  <a:gd name="T33" fmla="*/ 23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1" h="234">
                    <a:moveTo>
                      <a:pt x="112" y="230"/>
                    </a:moveTo>
                    <a:cubicBezTo>
                      <a:pt x="54" y="225"/>
                      <a:pt x="10" y="179"/>
                      <a:pt x="9" y="121"/>
                    </a:cubicBezTo>
                    <a:cubicBezTo>
                      <a:pt x="8" y="60"/>
                      <a:pt x="57" y="9"/>
                      <a:pt x="119" y="8"/>
                    </a:cubicBezTo>
                    <a:cubicBezTo>
                      <a:pt x="119" y="8"/>
                      <a:pt x="120" y="8"/>
                      <a:pt x="121" y="8"/>
                    </a:cubicBezTo>
                    <a:cubicBezTo>
                      <a:pt x="181" y="8"/>
                      <a:pt x="231" y="57"/>
                      <a:pt x="232" y="118"/>
                    </a:cubicBezTo>
                    <a:cubicBezTo>
                      <a:pt x="233" y="175"/>
                      <a:pt x="190" y="223"/>
                      <a:pt x="133" y="230"/>
                    </a:cubicBezTo>
                    <a:cubicBezTo>
                      <a:pt x="133" y="234"/>
                      <a:pt x="133" y="234"/>
                      <a:pt x="133" y="234"/>
                    </a:cubicBezTo>
                    <a:cubicBezTo>
                      <a:pt x="159" y="232"/>
                      <a:pt x="159" y="232"/>
                      <a:pt x="159" y="232"/>
                    </a:cubicBezTo>
                    <a:cubicBezTo>
                      <a:pt x="133" y="234"/>
                      <a:pt x="133" y="234"/>
                      <a:pt x="133" y="234"/>
                    </a:cubicBezTo>
                    <a:cubicBezTo>
                      <a:pt x="159" y="232"/>
                      <a:pt x="159" y="232"/>
                      <a:pt x="159" y="232"/>
                    </a:cubicBezTo>
                    <a:cubicBezTo>
                      <a:pt x="208" y="216"/>
                      <a:pt x="241" y="170"/>
                      <a:pt x="240" y="118"/>
                    </a:cubicBezTo>
                    <a:cubicBezTo>
                      <a:pt x="239" y="53"/>
                      <a:pt x="186" y="0"/>
                      <a:pt x="121" y="0"/>
                    </a:cubicBezTo>
                    <a:cubicBezTo>
                      <a:pt x="120" y="0"/>
                      <a:pt x="119" y="0"/>
                      <a:pt x="119" y="0"/>
                    </a:cubicBezTo>
                    <a:cubicBezTo>
                      <a:pt x="53" y="1"/>
                      <a:pt x="0" y="56"/>
                      <a:pt x="1" y="122"/>
                    </a:cubicBezTo>
                    <a:cubicBezTo>
                      <a:pt x="2" y="174"/>
                      <a:pt x="37" y="219"/>
                      <a:pt x="86" y="233"/>
                    </a:cubicBezTo>
                    <a:cubicBezTo>
                      <a:pt x="112" y="234"/>
                      <a:pt x="112" y="234"/>
                      <a:pt x="112" y="234"/>
                    </a:cubicBezTo>
                    <a:lnTo>
                      <a:pt x="112" y="2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7" name="Freeform 31">
                <a:extLst>
                  <a:ext uri="{FF2B5EF4-FFF2-40B4-BE49-F238E27FC236}">
                    <a16:creationId xmlns:a16="http://schemas.microsoft.com/office/drawing/2014/main" id="{5B5806D1-07D4-40B4-B8B1-99C43EEC2EE4}"/>
                  </a:ext>
                </a:extLst>
              </p:cNvPr>
              <p:cNvSpPr>
                <a:spLocks/>
              </p:cNvSpPr>
              <p:nvPr/>
            </p:nvSpPr>
            <p:spPr bwMode="auto">
              <a:xfrm>
                <a:off x="6837" y="1513"/>
                <a:ext cx="656" cy="925"/>
              </a:xfrm>
              <a:custGeom>
                <a:avLst/>
                <a:gdLst>
                  <a:gd name="T0" fmla="*/ 201 w 277"/>
                  <a:gd name="T1" fmla="*/ 80 h 389"/>
                  <a:gd name="T2" fmla="*/ 119 w 277"/>
                  <a:gd name="T3" fmla="*/ 0 h 389"/>
                  <a:gd name="T4" fmla="*/ 118 w 277"/>
                  <a:gd name="T5" fmla="*/ 0 h 389"/>
                  <a:gd name="T6" fmla="*/ 61 w 277"/>
                  <a:gd name="T7" fmla="*/ 24 h 389"/>
                  <a:gd name="T8" fmla="*/ 38 w 277"/>
                  <a:gd name="T9" fmla="*/ 82 h 389"/>
                  <a:gd name="T10" fmla="*/ 115 w 277"/>
                  <a:gd name="T11" fmla="*/ 162 h 389"/>
                  <a:gd name="T12" fmla="*/ 115 w 277"/>
                  <a:gd name="T13" fmla="*/ 166 h 389"/>
                  <a:gd name="T14" fmla="*/ 117 w 277"/>
                  <a:gd name="T15" fmla="*/ 166 h 389"/>
                  <a:gd name="T16" fmla="*/ 115 w 277"/>
                  <a:gd name="T17" fmla="*/ 166 h 389"/>
                  <a:gd name="T18" fmla="*/ 115 w 277"/>
                  <a:gd name="T19" fmla="*/ 170 h 389"/>
                  <a:gd name="T20" fmla="*/ 0 w 277"/>
                  <a:gd name="T21" fmla="*/ 231 h 389"/>
                  <a:gd name="T22" fmla="*/ 76 w 277"/>
                  <a:gd name="T23" fmla="*/ 387 h 389"/>
                  <a:gd name="T24" fmla="*/ 124 w 277"/>
                  <a:gd name="T25" fmla="*/ 389 h 389"/>
                  <a:gd name="T26" fmla="*/ 229 w 277"/>
                  <a:gd name="T27" fmla="*/ 372 h 389"/>
                  <a:gd name="T28" fmla="*/ 277 w 277"/>
                  <a:gd name="T29" fmla="*/ 321 h 389"/>
                  <a:gd name="T30" fmla="*/ 127 w 277"/>
                  <a:gd name="T31" fmla="*/ 170 h 389"/>
                  <a:gd name="T32" fmla="*/ 127 w 277"/>
                  <a:gd name="T33" fmla="*/ 166 h 389"/>
                  <a:gd name="T34" fmla="*/ 124 w 277"/>
                  <a:gd name="T35" fmla="*/ 166 h 389"/>
                  <a:gd name="T36" fmla="*/ 127 w 277"/>
                  <a:gd name="T37" fmla="*/ 166 h 389"/>
                  <a:gd name="T38" fmla="*/ 127 w 277"/>
                  <a:gd name="T39" fmla="*/ 162 h 389"/>
                  <a:gd name="T40" fmla="*/ 201 w 277"/>
                  <a:gd name="T41" fmla="*/ 80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7" h="389">
                    <a:moveTo>
                      <a:pt x="201" y="80"/>
                    </a:moveTo>
                    <a:cubicBezTo>
                      <a:pt x="200" y="36"/>
                      <a:pt x="163" y="0"/>
                      <a:pt x="119" y="0"/>
                    </a:cubicBezTo>
                    <a:cubicBezTo>
                      <a:pt x="118" y="0"/>
                      <a:pt x="118" y="0"/>
                      <a:pt x="118" y="0"/>
                    </a:cubicBezTo>
                    <a:cubicBezTo>
                      <a:pt x="96" y="0"/>
                      <a:pt x="76" y="9"/>
                      <a:pt x="61" y="24"/>
                    </a:cubicBezTo>
                    <a:cubicBezTo>
                      <a:pt x="45" y="40"/>
                      <a:pt x="37" y="61"/>
                      <a:pt x="38" y="82"/>
                    </a:cubicBezTo>
                    <a:cubicBezTo>
                      <a:pt x="38" y="125"/>
                      <a:pt x="72" y="160"/>
                      <a:pt x="115" y="162"/>
                    </a:cubicBezTo>
                    <a:cubicBezTo>
                      <a:pt x="115" y="166"/>
                      <a:pt x="115" y="166"/>
                      <a:pt x="115" y="166"/>
                    </a:cubicBezTo>
                    <a:cubicBezTo>
                      <a:pt x="117" y="166"/>
                      <a:pt x="117" y="166"/>
                      <a:pt x="117" y="166"/>
                    </a:cubicBezTo>
                    <a:cubicBezTo>
                      <a:pt x="115" y="166"/>
                      <a:pt x="115" y="166"/>
                      <a:pt x="115" y="166"/>
                    </a:cubicBezTo>
                    <a:cubicBezTo>
                      <a:pt x="115" y="170"/>
                      <a:pt x="115" y="170"/>
                      <a:pt x="115" y="170"/>
                    </a:cubicBezTo>
                    <a:cubicBezTo>
                      <a:pt x="69" y="173"/>
                      <a:pt x="28" y="195"/>
                      <a:pt x="0" y="231"/>
                    </a:cubicBezTo>
                    <a:cubicBezTo>
                      <a:pt x="43" y="273"/>
                      <a:pt x="70" y="328"/>
                      <a:pt x="76" y="387"/>
                    </a:cubicBezTo>
                    <a:cubicBezTo>
                      <a:pt x="91" y="389"/>
                      <a:pt x="108" y="389"/>
                      <a:pt x="124" y="389"/>
                    </a:cubicBezTo>
                    <a:cubicBezTo>
                      <a:pt x="164" y="388"/>
                      <a:pt x="201" y="382"/>
                      <a:pt x="229" y="372"/>
                    </a:cubicBezTo>
                    <a:cubicBezTo>
                      <a:pt x="261" y="359"/>
                      <a:pt x="277" y="342"/>
                      <a:pt x="277" y="321"/>
                    </a:cubicBezTo>
                    <a:cubicBezTo>
                      <a:pt x="276" y="238"/>
                      <a:pt x="210" y="172"/>
                      <a:pt x="127" y="170"/>
                    </a:cubicBezTo>
                    <a:cubicBezTo>
                      <a:pt x="127" y="166"/>
                      <a:pt x="127" y="166"/>
                      <a:pt x="127" y="166"/>
                    </a:cubicBezTo>
                    <a:cubicBezTo>
                      <a:pt x="124" y="166"/>
                      <a:pt x="124" y="166"/>
                      <a:pt x="124" y="166"/>
                    </a:cubicBezTo>
                    <a:cubicBezTo>
                      <a:pt x="127" y="166"/>
                      <a:pt x="127" y="166"/>
                      <a:pt x="127" y="166"/>
                    </a:cubicBezTo>
                    <a:cubicBezTo>
                      <a:pt x="127" y="162"/>
                      <a:pt x="127" y="162"/>
                      <a:pt x="127" y="162"/>
                    </a:cubicBezTo>
                    <a:cubicBezTo>
                      <a:pt x="169" y="158"/>
                      <a:pt x="201" y="122"/>
                      <a:pt x="201"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8" name="Freeform 32">
                <a:extLst>
                  <a:ext uri="{FF2B5EF4-FFF2-40B4-BE49-F238E27FC236}">
                    <a16:creationId xmlns:a16="http://schemas.microsoft.com/office/drawing/2014/main" id="{C73D5509-2396-403F-9BA5-D292C4AB429D}"/>
                  </a:ext>
                </a:extLst>
              </p:cNvPr>
              <p:cNvSpPr>
                <a:spLocks/>
              </p:cNvSpPr>
              <p:nvPr/>
            </p:nvSpPr>
            <p:spPr bwMode="auto">
              <a:xfrm>
                <a:off x="6905" y="1492"/>
                <a:ext cx="427" cy="416"/>
              </a:xfrm>
              <a:custGeom>
                <a:avLst/>
                <a:gdLst>
                  <a:gd name="T0" fmla="*/ 86 w 180"/>
                  <a:gd name="T1" fmla="*/ 171 h 175"/>
                  <a:gd name="T2" fmla="*/ 9 w 180"/>
                  <a:gd name="T3" fmla="*/ 91 h 175"/>
                  <a:gd name="T4" fmla="*/ 32 w 180"/>
                  <a:gd name="T5" fmla="*/ 33 h 175"/>
                  <a:gd name="T6" fmla="*/ 89 w 180"/>
                  <a:gd name="T7" fmla="*/ 9 h 175"/>
                  <a:gd name="T8" fmla="*/ 90 w 180"/>
                  <a:gd name="T9" fmla="*/ 9 h 175"/>
                  <a:gd name="T10" fmla="*/ 172 w 180"/>
                  <a:gd name="T11" fmla="*/ 89 h 175"/>
                  <a:gd name="T12" fmla="*/ 98 w 180"/>
                  <a:gd name="T13" fmla="*/ 171 h 175"/>
                  <a:gd name="T14" fmla="*/ 98 w 180"/>
                  <a:gd name="T15" fmla="*/ 175 h 175"/>
                  <a:gd name="T16" fmla="*/ 122 w 180"/>
                  <a:gd name="T17" fmla="*/ 173 h 175"/>
                  <a:gd name="T18" fmla="*/ 98 w 180"/>
                  <a:gd name="T19" fmla="*/ 175 h 175"/>
                  <a:gd name="T20" fmla="*/ 122 w 180"/>
                  <a:gd name="T21" fmla="*/ 173 h 175"/>
                  <a:gd name="T22" fmla="*/ 180 w 180"/>
                  <a:gd name="T23" fmla="*/ 89 h 175"/>
                  <a:gd name="T24" fmla="*/ 90 w 180"/>
                  <a:gd name="T25" fmla="*/ 0 h 175"/>
                  <a:gd name="T26" fmla="*/ 89 w 180"/>
                  <a:gd name="T27" fmla="*/ 1 h 175"/>
                  <a:gd name="T28" fmla="*/ 26 w 180"/>
                  <a:gd name="T29" fmla="*/ 28 h 175"/>
                  <a:gd name="T30" fmla="*/ 1 w 180"/>
                  <a:gd name="T31" fmla="*/ 92 h 175"/>
                  <a:gd name="T32" fmla="*/ 61 w 180"/>
                  <a:gd name="T33" fmla="*/ 174 h 175"/>
                  <a:gd name="T34" fmla="*/ 86 w 180"/>
                  <a:gd name="T35" fmla="*/ 175 h 175"/>
                  <a:gd name="T36" fmla="*/ 61 w 180"/>
                  <a:gd name="T37" fmla="*/ 174 h 175"/>
                  <a:gd name="T38" fmla="*/ 86 w 180"/>
                  <a:gd name="T39" fmla="*/ 175 h 175"/>
                  <a:gd name="T40" fmla="*/ 86 w 180"/>
                  <a:gd name="T41" fmla="*/ 17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0" h="175">
                    <a:moveTo>
                      <a:pt x="86" y="171"/>
                    </a:moveTo>
                    <a:cubicBezTo>
                      <a:pt x="43" y="169"/>
                      <a:pt x="9" y="134"/>
                      <a:pt x="9" y="91"/>
                    </a:cubicBezTo>
                    <a:cubicBezTo>
                      <a:pt x="8" y="70"/>
                      <a:pt x="16" y="49"/>
                      <a:pt x="32" y="33"/>
                    </a:cubicBezTo>
                    <a:cubicBezTo>
                      <a:pt x="47" y="18"/>
                      <a:pt x="67" y="9"/>
                      <a:pt x="89" y="9"/>
                    </a:cubicBezTo>
                    <a:cubicBezTo>
                      <a:pt x="90" y="9"/>
                      <a:pt x="90" y="9"/>
                      <a:pt x="90" y="9"/>
                    </a:cubicBezTo>
                    <a:cubicBezTo>
                      <a:pt x="134" y="9"/>
                      <a:pt x="171" y="45"/>
                      <a:pt x="172" y="89"/>
                    </a:cubicBezTo>
                    <a:cubicBezTo>
                      <a:pt x="172" y="131"/>
                      <a:pt x="140" y="167"/>
                      <a:pt x="98" y="171"/>
                    </a:cubicBezTo>
                    <a:cubicBezTo>
                      <a:pt x="98" y="175"/>
                      <a:pt x="98" y="175"/>
                      <a:pt x="98" y="175"/>
                    </a:cubicBezTo>
                    <a:cubicBezTo>
                      <a:pt x="122" y="173"/>
                      <a:pt x="122" y="173"/>
                      <a:pt x="122" y="173"/>
                    </a:cubicBezTo>
                    <a:cubicBezTo>
                      <a:pt x="98" y="175"/>
                      <a:pt x="98" y="175"/>
                      <a:pt x="98" y="175"/>
                    </a:cubicBezTo>
                    <a:cubicBezTo>
                      <a:pt x="122" y="173"/>
                      <a:pt x="122" y="173"/>
                      <a:pt x="122" y="173"/>
                    </a:cubicBezTo>
                    <a:cubicBezTo>
                      <a:pt x="156" y="160"/>
                      <a:pt x="180" y="127"/>
                      <a:pt x="180" y="89"/>
                    </a:cubicBezTo>
                    <a:cubicBezTo>
                      <a:pt x="179" y="40"/>
                      <a:pt x="139" y="0"/>
                      <a:pt x="90" y="0"/>
                    </a:cubicBezTo>
                    <a:cubicBezTo>
                      <a:pt x="89" y="1"/>
                      <a:pt x="89" y="1"/>
                      <a:pt x="89" y="1"/>
                    </a:cubicBezTo>
                    <a:cubicBezTo>
                      <a:pt x="65" y="1"/>
                      <a:pt x="42" y="11"/>
                      <a:pt x="26" y="28"/>
                    </a:cubicBezTo>
                    <a:cubicBezTo>
                      <a:pt x="9" y="45"/>
                      <a:pt x="0" y="68"/>
                      <a:pt x="1" y="92"/>
                    </a:cubicBezTo>
                    <a:cubicBezTo>
                      <a:pt x="1" y="130"/>
                      <a:pt x="26" y="162"/>
                      <a:pt x="61" y="174"/>
                    </a:cubicBezTo>
                    <a:cubicBezTo>
                      <a:pt x="86" y="175"/>
                      <a:pt x="86" y="175"/>
                      <a:pt x="86" y="175"/>
                    </a:cubicBezTo>
                    <a:cubicBezTo>
                      <a:pt x="61" y="174"/>
                      <a:pt x="61" y="174"/>
                      <a:pt x="61" y="174"/>
                    </a:cubicBezTo>
                    <a:cubicBezTo>
                      <a:pt x="86" y="175"/>
                      <a:pt x="86" y="175"/>
                      <a:pt x="86" y="175"/>
                    </a:cubicBezTo>
                    <a:lnTo>
                      <a:pt x="86" y="1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79" name="Freeform 33">
                <a:extLst>
                  <a:ext uri="{FF2B5EF4-FFF2-40B4-BE49-F238E27FC236}">
                    <a16:creationId xmlns:a16="http://schemas.microsoft.com/office/drawing/2014/main" id="{96122941-0059-4E99-9DBE-491401DF6038}"/>
                  </a:ext>
                </a:extLst>
              </p:cNvPr>
              <p:cNvSpPr>
                <a:spLocks/>
              </p:cNvSpPr>
              <p:nvPr/>
            </p:nvSpPr>
            <p:spPr bwMode="auto">
              <a:xfrm>
                <a:off x="6813" y="1903"/>
                <a:ext cx="699" cy="554"/>
              </a:xfrm>
              <a:custGeom>
                <a:avLst/>
                <a:gdLst>
                  <a:gd name="T0" fmla="*/ 161 w 295"/>
                  <a:gd name="T1" fmla="*/ 0 h 233"/>
                  <a:gd name="T2" fmla="*/ 137 w 295"/>
                  <a:gd name="T3" fmla="*/ 2 h 233"/>
                  <a:gd name="T4" fmla="*/ 137 w 295"/>
                  <a:gd name="T5" fmla="*/ 6 h 233"/>
                  <a:gd name="T6" fmla="*/ 287 w 295"/>
                  <a:gd name="T7" fmla="*/ 157 h 233"/>
                  <a:gd name="T8" fmla="*/ 239 w 295"/>
                  <a:gd name="T9" fmla="*/ 208 h 233"/>
                  <a:gd name="T10" fmla="*/ 134 w 295"/>
                  <a:gd name="T11" fmla="*/ 225 h 233"/>
                  <a:gd name="T12" fmla="*/ 86 w 295"/>
                  <a:gd name="T13" fmla="*/ 223 h 233"/>
                  <a:gd name="T14" fmla="*/ 10 w 295"/>
                  <a:gd name="T15" fmla="*/ 67 h 233"/>
                  <a:gd name="T16" fmla="*/ 125 w 295"/>
                  <a:gd name="T17" fmla="*/ 6 h 233"/>
                  <a:gd name="T18" fmla="*/ 125 w 295"/>
                  <a:gd name="T19" fmla="*/ 2 h 233"/>
                  <a:gd name="T20" fmla="*/ 100 w 295"/>
                  <a:gd name="T21" fmla="*/ 1 h 233"/>
                  <a:gd name="T22" fmla="*/ 2 w 295"/>
                  <a:gd name="T23" fmla="*/ 65 h 233"/>
                  <a:gd name="T24" fmla="*/ 0 w 295"/>
                  <a:gd name="T25" fmla="*/ 68 h 233"/>
                  <a:gd name="T26" fmla="*/ 2 w 295"/>
                  <a:gd name="T27" fmla="*/ 71 h 233"/>
                  <a:gd name="T28" fmla="*/ 78 w 295"/>
                  <a:gd name="T29" fmla="*/ 227 h 233"/>
                  <a:gd name="T30" fmla="*/ 78 w 295"/>
                  <a:gd name="T31" fmla="*/ 230 h 233"/>
                  <a:gd name="T32" fmla="*/ 81 w 295"/>
                  <a:gd name="T33" fmla="*/ 231 h 233"/>
                  <a:gd name="T34" fmla="*/ 127 w 295"/>
                  <a:gd name="T35" fmla="*/ 233 h 233"/>
                  <a:gd name="T36" fmla="*/ 134 w 295"/>
                  <a:gd name="T37" fmla="*/ 233 h 233"/>
                  <a:gd name="T38" fmla="*/ 242 w 295"/>
                  <a:gd name="T39" fmla="*/ 215 h 233"/>
                  <a:gd name="T40" fmla="*/ 295 w 295"/>
                  <a:gd name="T41" fmla="*/ 157 h 233"/>
                  <a:gd name="T42" fmla="*/ 161 w 295"/>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5" h="233">
                    <a:moveTo>
                      <a:pt x="161" y="0"/>
                    </a:moveTo>
                    <a:cubicBezTo>
                      <a:pt x="137" y="2"/>
                      <a:pt x="137" y="2"/>
                      <a:pt x="137" y="2"/>
                    </a:cubicBezTo>
                    <a:cubicBezTo>
                      <a:pt x="137" y="6"/>
                      <a:pt x="137" y="6"/>
                      <a:pt x="137" y="6"/>
                    </a:cubicBezTo>
                    <a:cubicBezTo>
                      <a:pt x="220" y="8"/>
                      <a:pt x="286" y="74"/>
                      <a:pt x="287" y="157"/>
                    </a:cubicBezTo>
                    <a:cubicBezTo>
                      <a:pt x="287" y="178"/>
                      <a:pt x="271" y="195"/>
                      <a:pt x="239" y="208"/>
                    </a:cubicBezTo>
                    <a:cubicBezTo>
                      <a:pt x="211" y="218"/>
                      <a:pt x="174" y="224"/>
                      <a:pt x="134" y="225"/>
                    </a:cubicBezTo>
                    <a:cubicBezTo>
                      <a:pt x="118" y="225"/>
                      <a:pt x="101" y="225"/>
                      <a:pt x="86" y="223"/>
                    </a:cubicBezTo>
                    <a:cubicBezTo>
                      <a:pt x="80" y="164"/>
                      <a:pt x="53" y="109"/>
                      <a:pt x="10" y="67"/>
                    </a:cubicBezTo>
                    <a:cubicBezTo>
                      <a:pt x="38" y="31"/>
                      <a:pt x="79" y="9"/>
                      <a:pt x="125" y="6"/>
                    </a:cubicBezTo>
                    <a:cubicBezTo>
                      <a:pt x="125" y="2"/>
                      <a:pt x="125" y="2"/>
                      <a:pt x="125" y="2"/>
                    </a:cubicBezTo>
                    <a:cubicBezTo>
                      <a:pt x="100" y="1"/>
                      <a:pt x="100" y="1"/>
                      <a:pt x="100" y="1"/>
                    </a:cubicBezTo>
                    <a:cubicBezTo>
                      <a:pt x="60" y="10"/>
                      <a:pt x="26" y="32"/>
                      <a:pt x="2" y="65"/>
                    </a:cubicBezTo>
                    <a:cubicBezTo>
                      <a:pt x="0" y="68"/>
                      <a:pt x="0" y="68"/>
                      <a:pt x="0" y="68"/>
                    </a:cubicBezTo>
                    <a:cubicBezTo>
                      <a:pt x="2" y="71"/>
                      <a:pt x="2" y="71"/>
                      <a:pt x="2" y="71"/>
                    </a:cubicBezTo>
                    <a:cubicBezTo>
                      <a:pt x="46" y="112"/>
                      <a:pt x="73" y="167"/>
                      <a:pt x="78" y="227"/>
                    </a:cubicBezTo>
                    <a:cubicBezTo>
                      <a:pt x="78" y="230"/>
                      <a:pt x="78" y="230"/>
                      <a:pt x="78" y="230"/>
                    </a:cubicBezTo>
                    <a:cubicBezTo>
                      <a:pt x="81" y="231"/>
                      <a:pt x="81" y="231"/>
                      <a:pt x="81" y="231"/>
                    </a:cubicBezTo>
                    <a:cubicBezTo>
                      <a:pt x="96" y="232"/>
                      <a:pt x="112" y="233"/>
                      <a:pt x="127" y="233"/>
                    </a:cubicBezTo>
                    <a:cubicBezTo>
                      <a:pt x="130" y="233"/>
                      <a:pt x="132" y="233"/>
                      <a:pt x="134" y="233"/>
                    </a:cubicBezTo>
                    <a:cubicBezTo>
                      <a:pt x="175" y="233"/>
                      <a:pt x="213" y="226"/>
                      <a:pt x="242" y="215"/>
                    </a:cubicBezTo>
                    <a:cubicBezTo>
                      <a:pt x="286" y="198"/>
                      <a:pt x="295" y="174"/>
                      <a:pt x="295" y="157"/>
                    </a:cubicBezTo>
                    <a:cubicBezTo>
                      <a:pt x="294" y="78"/>
                      <a:pt x="237" y="14"/>
                      <a:pt x="16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80" name="Freeform 34">
                <a:extLst>
                  <a:ext uri="{FF2B5EF4-FFF2-40B4-BE49-F238E27FC236}">
                    <a16:creationId xmlns:a16="http://schemas.microsoft.com/office/drawing/2014/main" id="{AC0B0518-517C-4E68-AB2C-EBD4A49D40FC}"/>
                  </a:ext>
                </a:extLst>
              </p:cNvPr>
              <p:cNvSpPr>
                <a:spLocks/>
              </p:cNvSpPr>
              <p:nvPr/>
            </p:nvSpPr>
            <p:spPr bwMode="auto">
              <a:xfrm>
                <a:off x="6327" y="2038"/>
                <a:ext cx="173" cy="324"/>
              </a:xfrm>
              <a:custGeom>
                <a:avLst/>
                <a:gdLst>
                  <a:gd name="T0" fmla="*/ 83 w 173"/>
                  <a:gd name="T1" fmla="*/ 0 h 324"/>
                  <a:gd name="T2" fmla="*/ 0 w 173"/>
                  <a:gd name="T3" fmla="*/ 86 h 324"/>
                  <a:gd name="T4" fmla="*/ 83 w 173"/>
                  <a:gd name="T5" fmla="*/ 324 h 324"/>
                  <a:gd name="T6" fmla="*/ 173 w 173"/>
                  <a:gd name="T7" fmla="*/ 88 h 324"/>
                  <a:gd name="T8" fmla="*/ 83 w 173"/>
                  <a:gd name="T9" fmla="*/ 0 h 324"/>
                </a:gdLst>
                <a:ahLst/>
                <a:cxnLst>
                  <a:cxn ang="0">
                    <a:pos x="T0" y="T1"/>
                  </a:cxn>
                  <a:cxn ang="0">
                    <a:pos x="T2" y="T3"/>
                  </a:cxn>
                  <a:cxn ang="0">
                    <a:pos x="T4" y="T5"/>
                  </a:cxn>
                  <a:cxn ang="0">
                    <a:pos x="T6" y="T7"/>
                  </a:cxn>
                  <a:cxn ang="0">
                    <a:pos x="T8" y="T9"/>
                  </a:cxn>
                </a:cxnLst>
                <a:rect l="0" t="0" r="r" b="b"/>
                <a:pathLst>
                  <a:path w="173" h="324">
                    <a:moveTo>
                      <a:pt x="83" y="0"/>
                    </a:moveTo>
                    <a:lnTo>
                      <a:pt x="0" y="86"/>
                    </a:lnTo>
                    <a:lnTo>
                      <a:pt x="83" y="324"/>
                    </a:lnTo>
                    <a:lnTo>
                      <a:pt x="173" y="88"/>
                    </a:lnTo>
                    <a:lnTo>
                      <a:pt x="8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81" name="Freeform 35">
                <a:extLst>
                  <a:ext uri="{FF2B5EF4-FFF2-40B4-BE49-F238E27FC236}">
                    <a16:creationId xmlns:a16="http://schemas.microsoft.com/office/drawing/2014/main" id="{76A91D14-A7BF-4C66-913D-54AE8E5DCF43}"/>
                  </a:ext>
                </a:extLst>
              </p:cNvPr>
              <p:cNvSpPr>
                <a:spLocks/>
              </p:cNvSpPr>
              <p:nvPr/>
            </p:nvSpPr>
            <p:spPr bwMode="auto">
              <a:xfrm>
                <a:off x="6327" y="2038"/>
                <a:ext cx="173" cy="324"/>
              </a:xfrm>
              <a:custGeom>
                <a:avLst/>
                <a:gdLst>
                  <a:gd name="T0" fmla="*/ 83 w 173"/>
                  <a:gd name="T1" fmla="*/ 0 h 324"/>
                  <a:gd name="T2" fmla="*/ 0 w 173"/>
                  <a:gd name="T3" fmla="*/ 86 h 324"/>
                  <a:gd name="T4" fmla="*/ 83 w 173"/>
                  <a:gd name="T5" fmla="*/ 324 h 324"/>
                  <a:gd name="T6" fmla="*/ 173 w 173"/>
                  <a:gd name="T7" fmla="*/ 88 h 324"/>
                  <a:gd name="T8" fmla="*/ 83 w 173"/>
                  <a:gd name="T9" fmla="*/ 0 h 324"/>
                </a:gdLst>
                <a:ahLst/>
                <a:cxnLst>
                  <a:cxn ang="0">
                    <a:pos x="T0" y="T1"/>
                  </a:cxn>
                  <a:cxn ang="0">
                    <a:pos x="T2" y="T3"/>
                  </a:cxn>
                  <a:cxn ang="0">
                    <a:pos x="T4" y="T5"/>
                  </a:cxn>
                  <a:cxn ang="0">
                    <a:pos x="T6" y="T7"/>
                  </a:cxn>
                  <a:cxn ang="0">
                    <a:pos x="T8" y="T9"/>
                  </a:cxn>
                </a:cxnLst>
                <a:rect l="0" t="0" r="r" b="b"/>
                <a:pathLst>
                  <a:path w="173" h="324">
                    <a:moveTo>
                      <a:pt x="83" y="0"/>
                    </a:moveTo>
                    <a:lnTo>
                      <a:pt x="0" y="86"/>
                    </a:lnTo>
                    <a:lnTo>
                      <a:pt x="83" y="324"/>
                    </a:lnTo>
                    <a:lnTo>
                      <a:pt x="173" y="88"/>
                    </a:lnTo>
                    <a:lnTo>
                      <a:pt x="83"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grpSp>
      <p:grpSp>
        <p:nvGrpSpPr>
          <p:cNvPr id="184" name="组合 183">
            <a:extLst>
              <a:ext uri="{FF2B5EF4-FFF2-40B4-BE49-F238E27FC236}">
                <a16:creationId xmlns:a16="http://schemas.microsoft.com/office/drawing/2014/main" id="{A1917A2C-2BD9-48F2-95E2-22A7943CF026}"/>
              </a:ext>
            </a:extLst>
          </p:cNvPr>
          <p:cNvGrpSpPr>
            <a:grpSpLocks noChangeAspect="1"/>
          </p:cNvGrpSpPr>
          <p:nvPr/>
        </p:nvGrpSpPr>
        <p:grpSpPr>
          <a:xfrm>
            <a:off x="3125396" y="4286647"/>
            <a:ext cx="828675" cy="828675"/>
            <a:chOff x="3678404" y="3977185"/>
            <a:chExt cx="736600" cy="736600"/>
          </a:xfrm>
        </p:grpSpPr>
        <p:grpSp>
          <p:nvGrpSpPr>
            <p:cNvPr id="185" name="组合 184">
              <a:extLst>
                <a:ext uri="{FF2B5EF4-FFF2-40B4-BE49-F238E27FC236}">
                  <a16:creationId xmlns:a16="http://schemas.microsoft.com/office/drawing/2014/main" id="{4EE6E134-1D7F-4813-AE2A-67DC67B943E2}"/>
                </a:ext>
              </a:extLst>
            </p:cNvPr>
            <p:cNvGrpSpPr/>
            <p:nvPr/>
          </p:nvGrpSpPr>
          <p:grpSpPr>
            <a:xfrm>
              <a:off x="3678404" y="3977185"/>
              <a:ext cx="736600" cy="736600"/>
              <a:chOff x="8286667" y="635396"/>
              <a:chExt cx="736600" cy="736600"/>
            </a:xfrm>
          </p:grpSpPr>
          <p:sp>
            <p:nvSpPr>
              <p:cNvPr id="221" name="椭圆 220">
                <a:extLst>
                  <a:ext uri="{FF2B5EF4-FFF2-40B4-BE49-F238E27FC236}">
                    <a16:creationId xmlns:a16="http://schemas.microsoft.com/office/drawing/2014/main" id="{8BDA9645-A3F3-457D-B809-CE4E7902C196}"/>
                  </a:ext>
                </a:extLst>
              </p:cNvPr>
              <p:cNvSpPr/>
              <p:nvPr/>
            </p:nvSpPr>
            <p:spPr>
              <a:xfrm>
                <a:off x="8286667" y="635396"/>
                <a:ext cx="736600" cy="736600"/>
              </a:xfrm>
              <a:prstGeom prst="ellipse">
                <a:avLst/>
              </a:prstGeom>
              <a:gradFill flip="none" rotWithShape="1">
                <a:gsLst>
                  <a:gs pos="0">
                    <a:schemeClr val="bg1">
                      <a:lumMod val="85000"/>
                    </a:schemeClr>
                  </a:gs>
                  <a:gs pos="100000">
                    <a:srgbClr val="F7F7F7"/>
                  </a:gs>
                </a:gsLst>
                <a:lin ang="2700000" scaled="1"/>
                <a:tileRect/>
              </a:gradFill>
              <a:ln w="15875">
                <a:gradFill flip="none" rotWithShape="1">
                  <a:gsLst>
                    <a:gs pos="0">
                      <a:schemeClr val="bg1"/>
                    </a:gs>
                    <a:gs pos="100000">
                      <a:schemeClr val="bg1">
                        <a:lumMod val="85000"/>
                      </a:schemeClr>
                    </a:gs>
                  </a:gsLst>
                  <a:lin ang="2700000" scaled="1"/>
                  <a:tileRect/>
                </a:gradFill>
              </a:ln>
              <a:effectLst>
                <a:outerShdw blurRad="1016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222" name="椭圆 221">
                <a:extLst>
                  <a:ext uri="{FF2B5EF4-FFF2-40B4-BE49-F238E27FC236}">
                    <a16:creationId xmlns:a16="http://schemas.microsoft.com/office/drawing/2014/main" id="{B7E9192C-9848-405A-88F3-76C85C4B5E1A}"/>
                  </a:ext>
                </a:extLst>
              </p:cNvPr>
              <p:cNvSpPr/>
              <p:nvPr/>
            </p:nvSpPr>
            <p:spPr>
              <a:xfrm>
                <a:off x="8394381" y="743110"/>
                <a:ext cx="521172" cy="521172"/>
              </a:xfrm>
              <a:prstGeom prst="ellipse">
                <a:avLst/>
              </a:prstGeom>
              <a:solidFill>
                <a:srgbClr val="663A77"/>
              </a:solidFill>
              <a:ln w="15875">
                <a:gradFill flip="none" rotWithShape="1">
                  <a:gsLst>
                    <a:gs pos="100000">
                      <a:schemeClr val="bg1"/>
                    </a:gs>
                    <a:gs pos="0">
                      <a:schemeClr val="bg1">
                        <a:lumMod val="75000"/>
                      </a:schemeClr>
                    </a:gs>
                  </a:gsLst>
                  <a:lin ang="2700000" scaled="1"/>
                  <a:tileRect/>
                </a:gradFill>
              </a:ln>
              <a:effectLst>
                <a:innerShdw blurRad="635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dirty="0"/>
              </a:p>
            </p:txBody>
          </p:sp>
        </p:grpSp>
        <p:grpSp>
          <p:nvGrpSpPr>
            <p:cNvPr id="186" name="Group 38">
              <a:extLst>
                <a:ext uri="{FF2B5EF4-FFF2-40B4-BE49-F238E27FC236}">
                  <a16:creationId xmlns:a16="http://schemas.microsoft.com/office/drawing/2014/main" id="{84AE8CF7-7844-41D5-9CAB-126FE73F1D98}"/>
                </a:ext>
              </a:extLst>
            </p:cNvPr>
            <p:cNvGrpSpPr>
              <a:grpSpLocks noChangeAspect="1"/>
            </p:cNvGrpSpPr>
            <p:nvPr/>
          </p:nvGrpSpPr>
          <p:grpSpPr bwMode="auto">
            <a:xfrm>
              <a:off x="3885883" y="4202897"/>
              <a:ext cx="331304" cy="273727"/>
              <a:chOff x="3136" y="1579"/>
              <a:chExt cx="1404" cy="1160"/>
            </a:xfrm>
            <a:solidFill>
              <a:schemeClr val="bg1"/>
            </a:solidFill>
          </p:grpSpPr>
          <p:sp>
            <p:nvSpPr>
              <p:cNvPr id="187" name="Freeform 39">
                <a:extLst>
                  <a:ext uri="{FF2B5EF4-FFF2-40B4-BE49-F238E27FC236}">
                    <a16:creationId xmlns:a16="http://schemas.microsoft.com/office/drawing/2014/main" id="{49519BC5-4E9B-4ED6-9E6C-B465196EAE9B}"/>
                  </a:ext>
                </a:extLst>
              </p:cNvPr>
              <p:cNvSpPr>
                <a:spLocks/>
              </p:cNvSpPr>
              <p:nvPr/>
            </p:nvSpPr>
            <p:spPr bwMode="auto">
              <a:xfrm>
                <a:off x="3152" y="1783"/>
                <a:ext cx="1371" cy="409"/>
              </a:xfrm>
              <a:custGeom>
                <a:avLst/>
                <a:gdLst>
                  <a:gd name="T0" fmla="*/ 532 w 1371"/>
                  <a:gd name="T1" fmla="*/ 288 h 409"/>
                  <a:gd name="T2" fmla="*/ 839 w 1371"/>
                  <a:gd name="T3" fmla="*/ 288 h 409"/>
                  <a:gd name="T4" fmla="*/ 839 w 1371"/>
                  <a:gd name="T5" fmla="*/ 409 h 409"/>
                  <a:gd name="T6" fmla="*/ 1191 w 1371"/>
                  <a:gd name="T7" fmla="*/ 409 h 409"/>
                  <a:gd name="T8" fmla="*/ 1371 w 1371"/>
                  <a:gd name="T9" fmla="*/ 0 h 409"/>
                  <a:gd name="T10" fmla="*/ 0 w 1371"/>
                  <a:gd name="T11" fmla="*/ 0 h 409"/>
                  <a:gd name="T12" fmla="*/ 181 w 1371"/>
                  <a:gd name="T13" fmla="*/ 409 h 409"/>
                  <a:gd name="T14" fmla="*/ 532 w 1371"/>
                  <a:gd name="T15" fmla="*/ 409 h 409"/>
                  <a:gd name="T16" fmla="*/ 532 w 1371"/>
                  <a:gd name="T17" fmla="*/ 288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1" h="409">
                    <a:moveTo>
                      <a:pt x="532" y="288"/>
                    </a:moveTo>
                    <a:lnTo>
                      <a:pt x="839" y="288"/>
                    </a:lnTo>
                    <a:lnTo>
                      <a:pt x="839" y="409"/>
                    </a:lnTo>
                    <a:lnTo>
                      <a:pt x="1191" y="409"/>
                    </a:lnTo>
                    <a:lnTo>
                      <a:pt x="1371" y="0"/>
                    </a:lnTo>
                    <a:lnTo>
                      <a:pt x="0" y="0"/>
                    </a:lnTo>
                    <a:lnTo>
                      <a:pt x="181" y="409"/>
                    </a:lnTo>
                    <a:lnTo>
                      <a:pt x="532" y="409"/>
                    </a:lnTo>
                    <a:lnTo>
                      <a:pt x="532"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88" name="Rectangle 40">
                <a:extLst>
                  <a:ext uri="{FF2B5EF4-FFF2-40B4-BE49-F238E27FC236}">
                    <a16:creationId xmlns:a16="http://schemas.microsoft.com/office/drawing/2014/main" id="{7C8E3252-873F-401B-A625-15270F27DB95}"/>
                  </a:ext>
                </a:extLst>
              </p:cNvPr>
              <p:cNvSpPr>
                <a:spLocks noChangeArrowheads="1"/>
              </p:cNvSpPr>
              <p:nvPr/>
            </p:nvSpPr>
            <p:spPr bwMode="auto">
              <a:xfrm>
                <a:off x="3741" y="2128"/>
                <a:ext cx="193" cy="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89" name="Freeform 41">
                <a:extLst>
                  <a:ext uri="{FF2B5EF4-FFF2-40B4-BE49-F238E27FC236}">
                    <a16:creationId xmlns:a16="http://schemas.microsoft.com/office/drawing/2014/main" id="{272031C4-7FE5-48D7-A046-934BDBCCE369}"/>
                  </a:ext>
                </a:extLst>
              </p:cNvPr>
              <p:cNvSpPr>
                <a:spLocks/>
              </p:cNvSpPr>
              <p:nvPr/>
            </p:nvSpPr>
            <p:spPr bwMode="auto">
              <a:xfrm>
                <a:off x="3150" y="1919"/>
                <a:ext cx="1375" cy="808"/>
              </a:xfrm>
              <a:custGeom>
                <a:avLst/>
                <a:gdLst>
                  <a:gd name="T0" fmla="*/ 841 w 1375"/>
                  <a:gd name="T1" fmla="*/ 409 h 808"/>
                  <a:gd name="T2" fmla="*/ 534 w 1375"/>
                  <a:gd name="T3" fmla="*/ 409 h 808"/>
                  <a:gd name="T4" fmla="*/ 534 w 1375"/>
                  <a:gd name="T5" fmla="*/ 330 h 808"/>
                  <a:gd name="T6" fmla="*/ 147 w 1375"/>
                  <a:gd name="T7" fmla="*/ 330 h 808"/>
                  <a:gd name="T8" fmla="*/ 0 w 1375"/>
                  <a:gd name="T9" fmla="*/ 0 h 808"/>
                  <a:gd name="T10" fmla="*/ 0 w 1375"/>
                  <a:gd name="T11" fmla="*/ 808 h 808"/>
                  <a:gd name="T12" fmla="*/ 1375 w 1375"/>
                  <a:gd name="T13" fmla="*/ 808 h 808"/>
                  <a:gd name="T14" fmla="*/ 1375 w 1375"/>
                  <a:gd name="T15" fmla="*/ 0 h 808"/>
                  <a:gd name="T16" fmla="*/ 1228 w 1375"/>
                  <a:gd name="T17" fmla="*/ 330 h 808"/>
                  <a:gd name="T18" fmla="*/ 841 w 1375"/>
                  <a:gd name="T19" fmla="*/ 330 h 808"/>
                  <a:gd name="T20" fmla="*/ 841 w 1375"/>
                  <a:gd name="T21" fmla="*/ 409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75" h="808">
                    <a:moveTo>
                      <a:pt x="841" y="409"/>
                    </a:moveTo>
                    <a:lnTo>
                      <a:pt x="534" y="409"/>
                    </a:lnTo>
                    <a:lnTo>
                      <a:pt x="534" y="330"/>
                    </a:lnTo>
                    <a:lnTo>
                      <a:pt x="147" y="330"/>
                    </a:lnTo>
                    <a:lnTo>
                      <a:pt x="0" y="0"/>
                    </a:lnTo>
                    <a:lnTo>
                      <a:pt x="0" y="808"/>
                    </a:lnTo>
                    <a:lnTo>
                      <a:pt x="1375" y="808"/>
                    </a:lnTo>
                    <a:lnTo>
                      <a:pt x="1375" y="0"/>
                    </a:lnTo>
                    <a:lnTo>
                      <a:pt x="1228" y="330"/>
                    </a:lnTo>
                    <a:lnTo>
                      <a:pt x="841" y="330"/>
                    </a:lnTo>
                    <a:lnTo>
                      <a:pt x="841" y="40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0" name="Freeform 42">
                <a:extLst>
                  <a:ext uri="{FF2B5EF4-FFF2-40B4-BE49-F238E27FC236}">
                    <a16:creationId xmlns:a16="http://schemas.microsoft.com/office/drawing/2014/main" id="{53DCBC37-578B-4EDC-8245-197607F17435}"/>
                  </a:ext>
                </a:extLst>
              </p:cNvPr>
              <p:cNvSpPr>
                <a:spLocks/>
              </p:cNvSpPr>
              <p:nvPr/>
            </p:nvSpPr>
            <p:spPr bwMode="auto">
              <a:xfrm>
                <a:off x="3680" y="1588"/>
                <a:ext cx="316" cy="138"/>
              </a:xfrm>
              <a:custGeom>
                <a:avLst/>
                <a:gdLst>
                  <a:gd name="T0" fmla="*/ 256 w 316"/>
                  <a:gd name="T1" fmla="*/ 60 h 138"/>
                  <a:gd name="T2" fmla="*/ 256 w 316"/>
                  <a:gd name="T3" fmla="*/ 138 h 138"/>
                  <a:gd name="T4" fmla="*/ 316 w 316"/>
                  <a:gd name="T5" fmla="*/ 138 h 138"/>
                  <a:gd name="T6" fmla="*/ 316 w 316"/>
                  <a:gd name="T7" fmla="*/ 0 h 138"/>
                  <a:gd name="T8" fmla="*/ 0 w 316"/>
                  <a:gd name="T9" fmla="*/ 0 h 138"/>
                  <a:gd name="T10" fmla="*/ 0 w 316"/>
                  <a:gd name="T11" fmla="*/ 138 h 138"/>
                  <a:gd name="T12" fmla="*/ 59 w 316"/>
                  <a:gd name="T13" fmla="*/ 138 h 138"/>
                  <a:gd name="T14" fmla="*/ 59 w 316"/>
                  <a:gd name="T15" fmla="*/ 60 h 138"/>
                  <a:gd name="T16" fmla="*/ 256 w 316"/>
                  <a:gd name="T17" fmla="*/ 6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138">
                    <a:moveTo>
                      <a:pt x="256" y="60"/>
                    </a:moveTo>
                    <a:lnTo>
                      <a:pt x="256" y="138"/>
                    </a:lnTo>
                    <a:lnTo>
                      <a:pt x="316" y="138"/>
                    </a:lnTo>
                    <a:lnTo>
                      <a:pt x="316" y="0"/>
                    </a:lnTo>
                    <a:lnTo>
                      <a:pt x="0" y="0"/>
                    </a:lnTo>
                    <a:lnTo>
                      <a:pt x="0" y="138"/>
                    </a:lnTo>
                    <a:lnTo>
                      <a:pt x="59" y="138"/>
                    </a:lnTo>
                    <a:lnTo>
                      <a:pt x="59" y="60"/>
                    </a:lnTo>
                    <a:lnTo>
                      <a:pt x="256"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1" name="Freeform 43">
                <a:extLst>
                  <a:ext uri="{FF2B5EF4-FFF2-40B4-BE49-F238E27FC236}">
                    <a16:creationId xmlns:a16="http://schemas.microsoft.com/office/drawing/2014/main" id="{24669D51-774E-4504-9EA4-5E0CCD2B00C8}"/>
                  </a:ext>
                </a:extLst>
              </p:cNvPr>
              <p:cNvSpPr>
                <a:spLocks/>
              </p:cNvSpPr>
              <p:nvPr/>
            </p:nvSpPr>
            <p:spPr bwMode="auto">
              <a:xfrm>
                <a:off x="3924" y="1648"/>
                <a:ext cx="12" cy="90"/>
              </a:xfrm>
              <a:custGeom>
                <a:avLst/>
                <a:gdLst>
                  <a:gd name="T0" fmla="*/ 12 w 12"/>
                  <a:gd name="T1" fmla="*/ 0 h 90"/>
                  <a:gd name="T2" fmla="*/ 0 w 12"/>
                  <a:gd name="T3" fmla="*/ 12 h 90"/>
                  <a:gd name="T4" fmla="*/ 0 w 12"/>
                  <a:gd name="T5" fmla="*/ 90 h 90"/>
                  <a:gd name="T6" fmla="*/ 12 w 12"/>
                  <a:gd name="T7" fmla="*/ 78 h 90"/>
                  <a:gd name="T8" fmla="*/ 12 w 12"/>
                  <a:gd name="T9" fmla="*/ 0 h 90"/>
                </a:gdLst>
                <a:ahLst/>
                <a:cxnLst>
                  <a:cxn ang="0">
                    <a:pos x="T0" y="T1"/>
                  </a:cxn>
                  <a:cxn ang="0">
                    <a:pos x="T2" y="T3"/>
                  </a:cxn>
                  <a:cxn ang="0">
                    <a:pos x="T4" y="T5"/>
                  </a:cxn>
                  <a:cxn ang="0">
                    <a:pos x="T6" y="T7"/>
                  </a:cxn>
                  <a:cxn ang="0">
                    <a:pos x="T8" y="T9"/>
                  </a:cxn>
                </a:cxnLst>
                <a:rect l="0" t="0" r="r" b="b"/>
                <a:pathLst>
                  <a:path w="12" h="90">
                    <a:moveTo>
                      <a:pt x="12" y="0"/>
                    </a:moveTo>
                    <a:lnTo>
                      <a:pt x="0" y="12"/>
                    </a:lnTo>
                    <a:lnTo>
                      <a:pt x="0" y="90"/>
                    </a:lnTo>
                    <a:lnTo>
                      <a:pt x="12" y="78"/>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2" name="Freeform 44">
                <a:extLst>
                  <a:ext uri="{FF2B5EF4-FFF2-40B4-BE49-F238E27FC236}">
                    <a16:creationId xmlns:a16="http://schemas.microsoft.com/office/drawing/2014/main" id="{B759CB50-20C0-47EE-8501-DECB3FB07915}"/>
                  </a:ext>
                </a:extLst>
              </p:cNvPr>
              <p:cNvSpPr>
                <a:spLocks/>
              </p:cNvSpPr>
              <p:nvPr/>
            </p:nvSpPr>
            <p:spPr bwMode="auto">
              <a:xfrm>
                <a:off x="3924" y="1726"/>
                <a:ext cx="81" cy="12"/>
              </a:xfrm>
              <a:custGeom>
                <a:avLst/>
                <a:gdLst>
                  <a:gd name="T0" fmla="*/ 12 w 81"/>
                  <a:gd name="T1" fmla="*/ 0 h 12"/>
                  <a:gd name="T2" fmla="*/ 0 w 81"/>
                  <a:gd name="T3" fmla="*/ 12 h 12"/>
                  <a:gd name="T4" fmla="*/ 81 w 81"/>
                  <a:gd name="T5" fmla="*/ 12 h 12"/>
                  <a:gd name="T6" fmla="*/ 72 w 81"/>
                  <a:gd name="T7" fmla="*/ 0 h 12"/>
                  <a:gd name="T8" fmla="*/ 12 w 81"/>
                  <a:gd name="T9" fmla="*/ 0 h 12"/>
                </a:gdLst>
                <a:ahLst/>
                <a:cxnLst>
                  <a:cxn ang="0">
                    <a:pos x="T0" y="T1"/>
                  </a:cxn>
                  <a:cxn ang="0">
                    <a:pos x="T2" y="T3"/>
                  </a:cxn>
                  <a:cxn ang="0">
                    <a:pos x="T4" y="T5"/>
                  </a:cxn>
                  <a:cxn ang="0">
                    <a:pos x="T6" y="T7"/>
                  </a:cxn>
                  <a:cxn ang="0">
                    <a:pos x="T8" y="T9"/>
                  </a:cxn>
                </a:cxnLst>
                <a:rect l="0" t="0" r="r" b="b"/>
                <a:pathLst>
                  <a:path w="81" h="12">
                    <a:moveTo>
                      <a:pt x="12" y="0"/>
                    </a:moveTo>
                    <a:lnTo>
                      <a:pt x="0" y="12"/>
                    </a:lnTo>
                    <a:lnTo>
                      <a:pt x="81" y="12"/>
                    </a:lnTo>
                    <a:lnTo>
                      <a:pt x="72"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3" name="Freeform 45">
                <a:extLst>
                  <a:ext uri="{FF2B5EF4-FFF2-40B4-BE49-F238E27FC236}">
                    <a16:creationId xmlns:a16="http://schemas.microsoft.com/office/drawing/2014/main" id="{021F958E-4EC8-4425-8966-09AC1C4C13B6}"/>
                  </a:ext>
                </a:extLst>
              </p:cNvPr>
              <p:cNvSpPr>
                <a:spLocks/>
              </p:cNvSpPr>
              <p:nvPr/>
            </p:nvSpPr>
            <p:spPr bwMode="auto">
              <a:xfrm>
                <a:off x="3996" y="1579"/>
                <a:ext cx="9" cy="159"/>
              </a:xfrm>
              <a:custGeom>
                <a:avLst/>
                <a:gdLst>
                  <a:gd name="T0" fmla="*/ 0 w 9"/>
                  <a:gd name="T1" fmla="*/ 147 h 159"/>
                  <a:gd name="T2" fmla="*/ 9 w 9"/>
                  <a:gd name="T3" fmla="*/ 159 h 159"/>
                  <a:gd name="T4" fmla="*/ 9 w 9"/>
                  <a:gd name="T5" fmla="*/ 0 h 159"/>
                  <a:gd name="T6" fmla="*/ 0 w 9"/>
                  <a:gd name="T7" fmla="*/ 9 h 159"/>
                  <a:gd name="T8" fmla="*/ 0 w 9"/>
                  <a:gd name="T9" fmla="*/ 147 h 159"/>
                </a:gdLst>
                <a:ahLst/>
                <a:cxnLst>
                  <a:cxn ang="0">
                    <a:pos x="T0" y="T1"/>
                  </a:cxn>
                  <a:cxn ang="0">
                    <a:pos x="T2" y="T3"/>
                  </a:cxn>
                  <a:cxn ang="0">
                    <a:pos x="T4" y="T5"/>
                  </a:cxn>
                  <a:cxn ang="0">
                    <a:pos x="T6" y="T7"/>
                  </a:cxn>
                  <a:cxn ang="0">
                    <a:pos x="T8" y="T9"/>
                  </a:cxn>
                </a:cxnLst>
                <a:rect l="0" t="0" r="r" b="b"/>
                <a:pathLst>
                  <a:path w="9" h="159">
                    <a:moveTo>
                      <a:pt x="0" y="147"/>
                    </a:moveTo>
                    <a:lnTo>
                      <a:pt x="9" y="159"/>
                    </a:lnTo>
                    <a:lnTo>
                      <a:pt x="9" y="0"/>
                    </a:lnTo>
                    <a:lnTo>
                      <a:pt x="0" y="9"/>
                    </a:lnTo>
                    <a:lnTo>
                      <a:pt x="0"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4" name="Freeform 46">
                <a:extLst>
                  <a:ext uri="{FF2B5EF4-FFF2-40B4-BE49-F238E27FC236}">
                    <a16:creationId xmlns:a16="http://schemas.microsoft.com/office/drawing/2014/main" id="{5041FD14-F32E-47E0-A80E-D17791A519B9}"/>
                  </a:ext>
                </a:extLst>
              </p:cNvPr>
              <p:cNvSpPr>
                <a:spLocks/>
              </p:cNvSpPr>
              <p:nvPr/>
            </p:nvSpPr>
            <p:spPr bwMode="auto">
              <a:xfrm>
                <a:off x="3670" y="1579"/>
                <a:ext cx="335" cy="9"/>
              </a:xfrm>
              <a:custGeom>
                <a:avLst/>
                <a:gdLst>
                  <a:gd name="T0" fmla="*/ 326 w 335"/>
                  <a:gd name="T1" fmla="*/ 9 h 9"/>
                  <a:gd name="T2" fmla="*/ 335 w 335"/>
                  <a:gd name="T3" fmla="*/ 0 h 9"/>
                  <a:gd name="T4" fmla="*/ 0 w 335"/>
                  <a:gd name="T5" fmla="*/ 0 h 9"/>
                  <a:gd name="T6" fmla="*/ 10 w 335"/>
                  <a:gd name="T7" fmla="*/ 9 h 9"/>
                  <a:gd name="T8" fmla="*/ 326 w 335"/>
                  <a:gd name="T9" fmla="*/ 9 h 9"/>
                </a:gdLst>
                <a:ahLst/>
                <a:cxnLst>
                  <a:cxn ang="0">
                    <a:pos x="T0" y="T1"/>
                  </a:cxn>
                  <a:cxn ang="0">
                    <a:pos x="T2" y="T3"/>
                  </a:cxn>
                  <a:cxn ang="0">
                    <a:pos x="T4" y="T5"/>
                  </a:cxn>
                  <a:cxn ang="0">
                    <a:pos x="T6" y="T7"/>
                  </a:cxn>
                  <a:cxn ang="0">
                    <a:pos x="T8" y="T9"/>
                  </a:cxn>
                </a:cxnLst>
                <a:rect l="0" t="0" r="r" b="b"/>
                <a:pathLst>
                  <a:path w="335" h="9">
                    <a:moveTo>
                      <a:pt x="326" y="9"/>
                    </a:moveTo>
                    <a:lnTo>
                      <a:pt x="335" y="0"/>
                    </a:lnTo>
                    <a:lnTo>
                      <a:pt x="0" y="0"/>
                    </a:lnTo>
                    <a:lnTo>
                      <a:pt x="10" y="9"/>
                    </a:lnTo>
                    <a:lnTo>
                      <a:pt x="326"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5" name="Freeform 47">
                <a:extLst>
                  <a:ext uri="{FF2B5EF4-FFF2-40B4-BE49-F238E27FC236}">
                    <a16:creationId xmlns:a16="http://schemas.microsoft.com/office/drawing/2014/main" id="{7024D155-0B5B-4134-9434-44794E53ACD7}"/>
                  </a:ext>
                </a:extLst>
              </p:cNvPr>
              <p:cNvSpPr>
                <a:spLocks/>
              </p:cNvSpPr>
              <p:nvPr/>
            </p:nvSpPr>
            <p:spPr bwMode="auto">
              <a:xfrm>
                <a:off x="3739" y="1648"/>
                <a:ext cx="197" cy="12"/>
              </a:xfrm>
              <a:custGeom>
                <a:avLst/>
                <a:gdLst>
                  <a:gd name="T0" fmla="*/ 0 w 197"/>
                  <a:gd name="T1" fmla="*/ 0 h 12"/>
                  <a:gd name="T2" fmla="*/ 12 w 197"/>
                  <a:gd name="T3" fmla="*/ 12 h 12"/>
                  <a:gd name="T4" fmla="*/ 185 w 197"/>
                  <a:gd name="T5" fmla="*/ 12 h 12"/>
                  <a:gd name="T6" fmla="*/ 197 w 197"/>
                  <a:gd name="T7" fmla="*/ 0 h 12"/>
                  <a:gd name="T8" fmla="*/ 0 w 197"/>
                  <a:gd name="T9" fmla="*/ 0 h 12"/>
                </a:gdLst>
                <a:ahLst/>
                <a:cxnLst>
                  <a:cxn ang="0">
                    <a:pos x="T0" y="T1"/>
                  </a:cxn>
                  <a:cxn ang="0">
                    <a:pos x="T2" y="T3"/>
                  </a:cxn>
                  <a:cxn ang="0">
                    <a:pos x="T4" y="T5"/>
                  </a:cxn>
                  <a:cxn ang="0">
                    <a:pos x="T6" y="T7"/>
                  </a:cxn>
                  <a:cxn ang="0">
                    <a:pos x="T8" y="T9"/>
                  </a:cxn>
                </a:cxnLst>
                <a:rect l="0" t="0" r="r" b="b"/>
                <a:pathLst>
                  <a:path w="197" h="12">
                    <a:moveTo>
                      <a:pt x="0" y="0"/>
                    </a:moveTo>
                    <a:lnTo>
                      <a:pt x="12" y="12"/>
                    </a:lnTo>
                    <a:lnTo>
                      <a:pt x="185" y="12"/>
                    </a:lnTo>
                    <a:lnTo>
                      <a:pt x="197"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6" name="Freeform 48">
                <a:extLst>
                  <a:ext uri="{FF2B5EF4-FFF2-40B4-BE49-F238E27FC236}">
                    <a16:creationId xmlns:a16="http://schemas.microsoft.com/office/drawing/2014/main" id="{D0F4DD09-4BF6-479A-9097-9AF6A86D1E49}"/>
                  </a:ext>
                </a:extLst>
              </p:cNvPr>
              <p:cNvSpPr>
                <a:spLocks/>
              </p:cNvSpPr>
              <p:nvPr/>
            </p:nvSpPr>
            <p:spPr bwMode="auto">
              <a:xfrm>
                <a:off x="3739" y="1648"/>
                <a:ext cx="12" cy="90"/>
              </a:xfrm>
              <a:custGeom>
                <a:avLst/>
                <a:gdLst>
                  <a:gd name="T0" fmla="*/ 0 w 12"/>
                  <a:gd name="T1" fmla="*/ 78 h 90"/>
                  <a:gd name="T2" fmla="*/ 12 w 12"/>
                  <a:gd name="T3" fmla="*/ 90 h 90"/>
                  <a:gd name="T4" fmla="*/ 12 w 12"/>
                  <a:gd name="T5" fmla="*/ 12 h 90"/>
                  <a:gd name="T6" fmla="*/ 0 w 12"/>
                  <a:gd name="T7" fmla="*/ 0 h 90"/>
                  <a:gd name="T8" fmla="*/ 0 w 12"/>
                  <a:gd name="T9" fmla="*/ 78 h 90"/>
                </a:gdLst>
                <a:ahLst/>
                <a:cxnLst>
                  <a:cxn ang="0">
                    <a:pos x="T0" y="T1"/>
                  </a:cxn>
                  <a:cxn ang="0">
                    <a:pos x="T2" y="T3"/>
                  </a:cxn>
                  <a:cxn ang="0">
                    <a:pos x="T4" y="T5"/>
                  </a:cxn>
                  <a:cxn ang="0">
                    <a:pos x="T6" y="T7"/>
                  </a:cxn>
                  <a:cxn ang="0">
                    <a:pos x="T8" y="T9"/>
                  </a:cxn>
                </a:cxnLst>
                <a:rect l="0" t="0" r="r" b="b"/>
                <a:pathLst>
                  <a:path w="12" h="90">
                    <a:moveTo>
                      <a:pt x="0" y="78"/>
                    </a:moveTo>
                    <a:lnTo>
                      <a:pt x="12" y="90"/>
                    </a:lnTo>
                    <a:lnTo>
                      <a:pt x="12" y="12"/>
                    </a:lnTo>
                    <a:lnTo>
                      <a:pt x="0" y="0"/>
                    </a:lnTo>
                    <a:lnTo>
                      <a:pt x="0"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7" name="Freeform 49">
                <a:extLst>
                  <a:ext uri="{FF2B5EF4-FFF2-40B4-BE49-F238E27FC236}">
                    <a16:creationId xmlns:a16="http://schemas.microsoft.com/office/drawing/2014/main" id="{956010EA-EBCE-4B35-9E88-94207627F7A2}"/>
                  </a:ext>
                </a:extLst>
              </p:cNvPr>
              <p:cNvSpPr>
                <a:spLocks/>
              </p:cNvSpPr>
              <p:nvPr/>
            </p:nvSpPr>
            <p:spPr bwMode="auto">
              <a:xfrm>
                <a:off x="3670" y="1726"/>
                <a:ext cx="81" cy="12"/>
              </a:xfrm>
              <a:custGeom>
                <a:avLst/>
                <a:gdLst>
                  <a:gd name="T0" fmla="*/ 69 w 81"/>
                  <a:gd name="T1" fmla="*/ 0 h 12"/>
                  <a:gd name="T2" fmla="*/ 10 w 81"/>
                  <a:gd name="T3" fmla="*/ 0 h 12"/>
                  <a:gd name="T4" fmla="*/ 0 w 81"/>
                  <a:gd name="T5" fmla="*/ 12 h 12"/>
                  <a:gd name="T6" fmla="*/ 81 w 81"/>
                  <a:gd name="T7" fmla="*/ 12 h 12"/>
                  <a:gd name="T8" fmla="*/ 69 w 81"/>
                  <a:gd name="T9" fmla="*/ 0 h 12"/>
                </a:gdLst>
                <a:ahLst/>
                <a:cxnLst>
                  <a:cxn ang="0">
                    <a:pos x="T0" y="T1"/>
                  </a:cxn>
                  <a:cxn ang="0">
                    <a:pos x="T2" y="T3"/>
                  </a:cxn>
                  <a:cxn ang="0">
                    <a:pos x="T4" y="T5"/>
                  </a:cxn>
                  <a:cxn ang="0">
                    <a:pos x="T6" y="T7"/>
                  </a:cxn>
                  <a:cxn ang="0">
                    <a:pos x="T8" y="T9"/>
                  </a:cxn>
                </a:cxnLst>
                <a:rect l="0" t="0" r="r" b="b"/>
                <a:pathLst>
                  <a:path w="81" h="12">
                    <a:moveTo>
                      <a:pt x="69" y="0"/>
                    </a:moveTo>
                    <a:lnTo>
                      <a:pt x="10" y="0"/>
                    </a:lnTo>
                    <a:lnTo>
                      <a:pt x="0" y="12"/>
                    </a:lnTo>
                    <a:lnTo>
                      <a:pt x="81" y="12"/>
                    </a:lnTo>
                    <a:lnTo>
                      <a:pt x="6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8" name="Freeform 50">
                <a:extLst>
                  <a:ext uri="{FF2B5EF4-FFF2-40B4-BE49-F238E27FC236}">
                    <a16:creationId xmlns:a16="http://schemas.microsoft.com/office/drawing/2014/main" id="{17DD422B-B51A-4C05-A6CD-9F23CA5462D4}"/>
                  </a:ext>
                </a:extLst>
              </p:cNvPr>
              <p:cNvSpPr>
                <a:spLocks/>
              </p:cNvSpPr>
              <p:nvPr/>
            </p:nvSpPr>
            <p:spPr bwMode="auto">
              <a:xfrm>
                <a:off x="3670" y="1579"/>
                <a:ext cx="10" cy="159"/>
              </a:xfrm>
              <a:custGeom>
                <a:avLst/>
                <a:gdLst>
                  <a:gd name="T0" fmla="*/ 10 w 10"/>
                  <a:gd name="T1" fmla="*/ 9 h 159"/>
                  <a:gd name="T2" fmla="*/ 0 w 10"/>
                  <a:gd name="T3" fmla="*/ 0 h 159"/>
                  <a:gd name="T4" fmla="*/ 0 w 10"/>
                  <a:gd name="T5" fmla="*/ 159 h 159"/>
                  <a:gd name="T6" fmla="*/ 10 w 10"/>
                  <a:gd name="T7" fmla="*/ 147 h 159"/>
                  <a:gd name="T8" fmla="*/ 10 w 10"/>
                  <a:gd name="T9" fmla="*/ 9 h 159"/>
                </a:gdLst>
                <a:ahLst/>
                <a:cxnLst>
                  <a:cxn ang="0">
                    <a:pos x="T0" y="T1"/>
                  </a:cxn>
                  <a:cxn ang="0">
                    <a:pos x="T2" y="T3"/>
                  </a:cxn>
                  <a:cxn ang="0">
                    <a:pos x="T4" y="T5"/>
                  </a:cxn>
                  <a:cxn ang="0">
                    <a:pos x="T6" y="T7"/>
                  </a:cxn>
                  <a:cxn ang="0">
                    <a:pos x="T8" y="T9"/>
                  </a:cxn>
                </a:cxnLst>
                <a:rect l="0" t="0" r="r" b="b"/>
                <a:pathLst>
                  <a:path w="10" h="159">
                    <a:moveTo>
                      <a:pt x="10" y="9"/>
                    </a:moveTo>
                    <a:lnTo>
                      <a:pt x="0" y="0"/>
                    </a:lnTo>
                    <a:lnTo>
                      <a:pt x="0" y="159"/>
                    </a:lnTo>
                    <a:lnTo>
                      <a:pt x="10" y="147"/>
                    </a:lnTo>
                    <a:lnTo>
                      <a:pt x="1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9" name="Freeform 51">
                <a:extLst>
                  <a:ext uri="{FF2B5EF4-FFF2-40B4-BE49-F238E27FC236}">
                    <a16:creationId xmlns:a16="http://schemas.microsoft.com/office/drawing/2014/main" id="{4CF40D55-3C2C-4F4A-9918-432EEC9A799C}"/>
                  </a:ext>
                </a:extLst>
              </p:cNvPr>
              <p:cNvSpPr>
                <a:spLocks/>
              </p:cNvSpPr>
              <p:nvPr/>
            </p:nvSpPr>
            <p:spPr bwMode="auto">
              <a:xfrm>
                <a:off x="3138" y="1864"/>
                <a:ext cx="12" cy="875"/>
              </a:xfrm>
              <a:custGeom>
                <a:avLst/>
                <a:gdLst>
                  <a:gd name="T0" fmla="*/ 12 w 12"/>
                  <a:gd name="T1" fmla="*/ 55 h 875"/>
                  <a:gd name="T2" fmla="*/ 0 w 12"/>
                  <a:gd name="T3" fmla="*/ 0 h 875"/>
                  <a:gd name="T4" fmla="*/ 0 w 12"/>
                  <a:gd name="T5" fmla="*/ 875 h 875"/>
                  <a:gd name="T6" fmla="*/ 12 w 12"/>
                  <a:gd name="T7" fmla="*/ 863 h 875"/>
                  <a:gd name="T8" fmla="*/ 12 w 12"/>
                  <a:gd name="T9" fmla="*/ 55 h 875"/>
                </a:gdLst>
                <a:ahLst/>
                <a:cxnLst>
                  <a:cxn ang="0">
                    <a:pos x="T0" y="T1"/>
                  </a:cxn>
                  <a:cxn ang="0">
                    <a:pos x="T2" y="T3"/>
                  </a:cxn>
                  <a:cxn ang="0">
                    <a:pos x="T4" y="T5"/>
                  </a:cxn>
                  <a:cxn ang="0">
                    <a:pos x="T6" y="T7"/>
                  </a:cxn>
                  <a:cxn ang="0">
                    <a:pos x="T8" y="T9"/>
                  </a:cxn>
                </a:cxnLst>
                <a:rect l="0" t="0" r="r" b="b"/>
                <a:pathLst>
                  <a:path w="12" h="875">
                    <a:moveTo>
                      <a:pt x="12" y="55"/>
                    </a:moveTo>
                    <a:lnTo>
                      <a:pt x="0" y="0"/>
                    </a:lnTo>
                    <a:lnTo>
                      <a:pt x="0" y="875"/>
                    </a:lnTo>
                    <a:lnTo>
                      <a:pt x="12" y="863"/>
                    </a:lnTo>
                    <a:lnTo>
                      <a:pt x="12"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0" name="Freeform 52">
                <a:extLst>
                  <a:ext uri="{FF2B5EF4-FFF2-40B4-BE49-F238E27FC236}">
                    <a16:creationId xmlns:a16="http://schemas.microsoft.com/office/drawing/2014/main" id="{24773CBF-CC68-4737-B290-533743374948}"/>
                  </a:ext>
                </a:extLst>
              </p:cNvPr>
              <p:cNvSpPr>
                <a:spLocks/>
              </p:cNvSpPr>
              <p:nvPr/>
            </p:nvSpPr>
            <p:spPr bwMode="auto">
              <a:xfrm>
                <a:off x="3684" y="2316"/>
                <a:ext cx="307" cy="12"/>
              </a:xfrm>
              <a:custGeom>
                <a:avLst/>
                <a:gdLst>
                  <a:gd name="T0" fmla="*/ 307 w 307"/>
                  <a:gd name="T1" fmla="*/ 12 h 12"/>
                  <a:gd name="T2" fmla="*/ 297 w 307"/>
                  <a:gd name="T3" fmla="*/ 0 h 12"/>
                  <a:gd name="T4" fmla="*/ 10 w 307"/>
                  <a:gd name="T5" fmla="*/ 0 h 12"/>
                  <a:gd name="T6" fmla="*/ 0 w 307"/>
                  <a:gd name="T7" fmla="*/ 12 h 12"/>
                  <a:gd name="T8" fmla="*/ 307 w 307"/>
                  <a:gd name="T9" fmla="*/ 12 h 12"/>
                </a:gdLst>
                <a:ahLst/>
                <a:cxnLst>
                  <a:cxn ang="0">
                    <a:pos x="T0" y="T1"/>
                  </a:cxn>
                  <a:cxn ang="0">
                    <a:pos x="T2" y="T3"/>
                  </a:cxn>
                  <a:cxn ang="0">
                    <a:pos x="T4" y="T5"/>
                  </a:cxn>
                  <a:cxn ang="0">
                    <a:pos x="T6" y="T7"/>
                  </a:cxn>
                  <a:cxn ang="0">
                    <a:pos x="T8" y="T9"/>
                  </a:cxn>
                </a:cxnLst>
                <a:rect l="0" t="0" r="r" b="b"/>
                <a:pathLst>
                  <a:path w="307" h="12">
                    <a:moveTo>
                      <a:pt x="307" y="12"/>
                    </a:moveTo>
                    <a:lnTo>
                      <a:pt x="297" y="0"/>
                    </a:lnTo>
                    <a:lnTo>
                      <a:pt x="10" y="0"/>
                    </a:lnTo>
                    <a:lnTo>
                      <a:pt x="0" y="12"/>
                    </a:lnTo>
                    <a:lnTo>
                      <a:pt x="307"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1" name="Freeform 53">
                <a:extLst>
                  <a:ext uri="{FF2B5EF4-FFF2-40B4-BE49-F238E27FC236}">
                    <a16:creationId xmlns:a16="http://schemas.microsoft.com/office/drawing/2014/main" id="{7FB8CECB-7E63-487A-8709-F3CB600CE789}"/>
                  </a:ext>
                </a:extLst>
              </p:cNvPr>
              <p:cNvSpPr>
                <a:spLocks/>
              </p:cNvSpPr>
              <p:nvPr/>
            </p:nvSpPr>
            <p:spPr bwMode="auto">
              <a:xfrm>
                <a:off x="3981" y="2240"/>
                <a:ext cx="397" cy="9"/>
              </a:xfrm>
              <a:custGeom>
                <a:avLst/>
                <a:gdLst>
                  <a:gd name="T0" fmla="*/ 397 w 397"/>
                  <a:gd name="T1" fmla="*/ 9 h 9"/>
                  <a:gd name="T2" fmla="*/ 390 w 397"/>
                  <a:gd name="T3" fmla="*/ 0 h 9"/>
                  <a:gd name="T4" fmla="*/ 0 w 397"/>
                  <a:gd name="T5" fmla="*/ 0 h 9"/>
                  <a:gd name="T6" fmla="*/ 10 w 397"/>
                  <a:gd name="T7" fmla="*/ 9 h 9"/>
                  <a:gd name="T8" fmla="*/ 397 w 397"/>
                  <a:gd name="T9" fmla="*/ 9 h 9"/>
                </a:gdLst>
                <a:ahLst/>
                <a:cxnLst>
                  <a:cxn ang="0">
                    <a:pos x="T0" y="T1"/>
                  </a:cxn>
                  <a:cxn ang="0">
                    <a:pos x="T2" y="T3"/>
                  </a:cxn>
                  <a:cxn ang="0">
                    <a:pos x="T4" y="T5"/>
                  </a:cxn>
                  <a:cxn ang="0">
                    <a:pos x="T6" y="T7"/>
                  </a:cxn>
                  <a:cxn ang="0">
                    <a:pos x="T8" y="T9"/>
                  </a:cxn>
                </a:cxnLst>
                <a:rect l="0" t="0" r="r" b="b"/>
                <a:pathLst>
                  <a:path w="397" h="9">
                    <a:moveTo>
                      <a:pt x="397" y="9"/>
                    </a:moveTo>
                    <a:lnTo>
                      <a:pt x="390" y="0"/>
                    </a:lnTo>
                    <a:lnTo>
                      <a:pt x="0" y="0"/>
                    </a:lnTo>
                    <a:lnTo>
                      <a:pt x="10" y="9"/>
                    </a:lnTo>
                    <a:lnTo>
                      <a:pt x="39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2" name="Freeform 54">
                <a:extLst>
                  <a:ext uri="{FF2B5EF4-FFF2-40B4-BE49-F238E27FC236}">
                    <a16:creationId xmlns:a16="http://schemas.microsoft.com/office/drawing/2014/main" id="{C37EA722-C402-44F8-8F49-BA1022CB6396}"/>
                  </a:ext>
                </a:extLst>
              </p:cNvPr>
              <p:cNvSpPr>
                <a:spLocks/>
              </p:cNvSpPr>
              <p:nvPr/>
            </p:nvSpPr>
            <p:spPr bwMode="auto">
              <a:xfrm>
                <a:off x="4525" y="1864"/>
                <a:ext cx="12" cy="875"/>
              </a:xfrm>
              <a:custGeom>
                <a:avLst/>
                <a:gdLst>
                  <a:gd name="T0" fmla="*/ 0 w 12"/>
                  <a:gd name="T1" fmla="*/ 863 h 875"/>
                  <a:gd name="T2" fmla="*/ 12 w 12"/>
                  <a:gd name="T3" fmla="*/ 875 h 875"/>
                  <a:gd name="T4" fmla="*/ 12 w 12"/>
                  <a:gd name="T5" fmla="*/ 0 h 875"/>
                  <a:gd name="T6" fmla="*/ 0 w 12"/>
                  <a:gd name="T7" fmla="*/ 55 h 875"/>
                  <a:gd name="T8" fmla="*/ 0 w 12"/>
                  <a:gd name="T9" fmla="*/ 863 h 875"/>
                </a:gdLst>
                <a:ahLst/>
                <a:cxnLst>
                  <a:cxn ang="0">
                    <a:pos x="T0" y="T1"/>
                  </a:cxn>
                  <a:cxn ang="0">
                    <a:pos x="T2" y="T3"/>
                  </a:cxn>
                  <a:cxn ang="0">
                    <a:pos x="T4" y="T5"/>
                  </a:cxn>
                  <a:cxn ang="0">
                    <a:pos x="T6" y="T7"/>
                  </a:cxn>
                  <a:cxn ang="0">
                    <a:pos x="T8" y="T9"/>
                  </a:cxn>
                </a:cxnLst>
                <a:rect l="0" t="0" r="r" b="b"/>
                <a:pathLst>
                  <a:path w="12" h="875">
                    <a:moveTo>
                      <a:pt x="0" y="863"/>
                    </a:moveTo>
                    <a:lnTo>
                      <a:pt x="12" y="875"/>
                    </a:lnTo>
                    <a:lnTo>
                      <a:pt x="12" y="0"/>
                    </a:lnTo>
                    <a:lnTo>
                      <a:pt x="0" y="55"/>
                    </a:lnTo>
                    <a:lnTo>
                      <a:pt x="0" y="8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3" name="Freeform 55">
                <a:extLst>
                  <a:ext uri="{FF2B5EF4-FFF2-40B4-BE49-F238E27FC236}">
                    <a16:creationId xmlns:a16="http://schemas.microsoft.com/office/drawing/2014/main" id="{8083B951-0D97-47FF-8E02-F926E96551B5}"/>
                  </a:ext>
                </a:extLst>
              </p:cNvPr>
              <p:cNvSpPr>
                <a:spLocks/>
              </p:cNvSpPr>
              <p:nvPr/>
            </p:nvSpPr>
            <p:spPr bwMode="auto">
              <a:xfrm>
                <a:off x="3138" y="2727"/>
                <a:ext cx="1399" cy="12"/>
              </a:xfrm>
              <a:custGeom>
                <a:avLst/>
                <a:gdLst>
                  <a:gd name="T0" fmla="*/ 12 w 1399"/>
                  <a:gd name="T1" fmla="*/ 0 h 12"/>
                  <a:gd name="T2" fmla="*/ 0 w 1399"/>
                  <a:gd name="T3" fmla="*/ 12 h 12"/>
                  <a:gd name="T4" fmla="*/ 1399 w 1399"/>
                  <a:gd name="T5" fmla="*/ 12 h 12"/>
                  <a:gd name="T6" fmla="*/ 1387 w 1399"/>
                  <a:gd name="T7" fmla="*/ 0 h 12"/>
                  <a:gd name="T8" fmla="*/ 12 w 1399"/>
                  <a:gd name="T9" fmla="*/ 0 h 12"/>
                </a:gdLst>
                <a:ahLst/>
                <a:cxnLst>
                  <a:cxn ang="0">
                    <a:pos x="T0" y="T1"/>
                  </a:cxn>
                  <a:cxn ang="0">
                    <a:pos x="T2" y="T3"/>
                  </a:cxn>
                  <a:cxn ang="0">
                    <a:pos x="T4" y="T5"/>
                  </a:cxn>
                  <a:cxn ang="0">
                    <a:pos x="T6" y="T7"/>
                  </a:cxn>
                  <a:cxn ang="0">
                    <a:pos x="T8" y="T9"/>
                  </a:cxn>
                </a:cxnLst>
                <a:rect l="0" t="0" r="r" b="b"/>
                <a:pathLst>
                  <a:path w="1399" h="12">
                    <a:moveTo>
                      <a:pt x="12" y="0"/>
                    </a:moveTo>
                    <a:lnTo>
                      <a:pt x="0" y="12"/>
                    </a:lnTo>
                    <a:lnTo>
                      <a:pt x="1399" y="12"/>
                    </a:lnTo>
                    <a:lnTo>
                      <a:pt x="1387"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4" name="Freeform 56">
                <a:extLst>
                  <a:ext uri="{FF2B5EF4-FFF2-40B4-BE49-F238E27FC236}">
                    <a16:creationId xmlns:a16="http://schemas.microsoft.com/office/drawing/2014/main" id="{AD1BC0D2-4297-4D2D-B994-BE09F5C3E233}"/>
                  </a:ext>
                </a:extLst>
              </p:cNvPr>
              <p:cNvSpPr>
                <a:spLocks/>
              </p:cNvSpPr>
              <p:nvPr/>
            </p:nvSpPr>
            <p:spPr bwMode="auto">
              <a:xfrm>
                <a:off x="4371" y="1864"/>
                <a:ext cx="166" cy="385"/>
              </a:xfrm>
              <a:custGeom>
                <a:avLst/>
                <a:gdLst>
                  <a:gd name="T0" fmla="*/ 7 w 166"/>
                  <a:gd name="T1" fmla="*/ 385 h 385"/>
                  <a:gd name="T2" fmla="*/ 154 w 166"/>
                  <a:gd name="T3" fmla="*/ 55 h 385"/>
                  <a:gd name="T4" fmla="*/ 166 w 166"/>
                  <a:gd name="T5" fmla="*/ 0 h 385"/>
                  <a:gd name="T6" fmla="*/ 0 w 166"/>
                  <a:gd name="T7" fmla="*/ 376 h 385"/>
                  <a:gd name="T8" fmla="*/ 7 w 166"/>
                  <a:gd name="T9" fmla="*/ 385 h 385"/>
                </a:gdLst>
                <a:ahLst/>
                <a:cxnLst>
                  <a:cxn ang="0">
                    <a:pos x="T0" y="T1"/>
                  </a:cxn>
                  <a:cxn ang="0">
                    <a:pos x="T2" y="T3"/>
                  </a:cxn>
                  <a:cxn ang="0">
                    <a:pos x="T4" y="T5"/>
                  </a:cxn>
                  <a:cxn ang="0">
                    <a:pos x="T6" y="T7"/>
                  </a:cxn>
                  <a:cxn ang="0">
                    <a:pos x="T8" y="T9"/>
                  </a:cxn>
                </a:cxnLst>
                <a:rect l="0" t="0" r="r" b="b"/>
                <a:pathLst>
                  <a:path w="166" h="385">
                    <a:moveTo>
                      <a:pt x="7" y="385"/>
                    </a:moveTo>
                    <a:lnTo>
                      <a:pt x="154" y="55"/>
                    </a:lnTo>
                    <a:lnTo>
                      <a:pt x="166" y="0"/>
                    </a:lnTo>
                    <a:lnTo>
                      <a:pt x="0" y="376"/>
                    </a:lnTo>
                    <a:lnTo>
                      <a:pt x="7"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5" name="Freeform 57">
                <a:extLst>
                  <a:ext uri="{FF2B5EF4-FFF2-40B4-BE49-F238E27FC236}">
                    <a16:creationId xmlns:a16="http://schemas.microsoft.com/office/drawing/2014/main" id="{F3CA2433-0E89-4A9A-956E-048BCB3F3B8B}"/>
                  </a:ext>
                </a:extLst>
              </p:cNvPr>
              <p:cNvSpPr>
                <a:spLocks/>
              </p:cNvSpPr>
              <p:nvPr/>
            </p:nvSpPr>
            <p:spPr bwMode="auto">
              <a:xfrm>
                <a:off x="3981" y="2240"/>
                <a:ext cx="10" cy="88"/>
              </a:xfrm>
              <a:custGeom>
                <a:avLst/>
                <a:gdLst>
                  <a:gd name="T0" fmla="*/ 10 w 10"/>
                  <a:gd name="T1" fmla="*/ 9 h 88"/>
                  <a:gd name="T2" fmla="*/ 0 w 10"/>
                  <a:gd name="T3" fmla="*/ 0 h 88"/>
                  <a:gd name="T4" fmla="*/ 0 w 10"/>
                  <a:gd name="T5" fmla="*/ 76 h 88"/>
                  <a:gd name="T6" fmla="*/ 10 w 10"/>
                  <a:gd name="T7" fmla="*/ 88 h 88"/>
                  <a:gd name="T8" fmla="*/ 10 w 10"/>
                  <a:gd name="T9" fmla="*/ 9 h 88"/>
                </a:gdLst>
                <a:ahLst/>
                <a:cxnLst>
                  <a:cxn ang="0">
                    <a:pos x="T0" y="T1"/>
                  </a:cxn>
                  <a:cxn ang="0">
                    <a:pos x="T2" y="T3"/>
                  </a:cxn>
                  <a:cxn ang="0">
                    <a:pos x="T4" y="T5"/>
                  </a:cxn>
                  <a:cxn ang="0">
                    <a:pos x="T6" y="T7"/>
                  </a:cxn>
                  <a:cxn ang="0">
                    <a:pos x="T8" y="T9"/>
                  </a:cxn>
                </a:cxnLst>
                <a:rect l="0" t="0" r="r" b="b"/>
                <a:pathLst>
                  <a:path w="10" h="88">
                    <a:moveTo>
                      <a:pt x="10" y="9"/>
                    </a:moveTo>
                    <a:lnTo>
                      <a:pt x="0" y="0"/>
                    </a:lnTo>
                    <a:lnTo>
                      <a:pt x="0" y="76"/>
                    </a:lnTo>
                    <a:lnTo>
                      <a:pt x="10" y="88"/>
                    </a:lnTo>
                    <a:lnTo>
                      <a:pt x="1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6" name="Freeform 58">
                <a:extLst>
                  <a:ext uri="{FF2B5EF4-FFF2-40B4-BE49-F238E27FC236}">
                    <a16:creationId xmlns:a16="http://schemas.microsoft.com/office/drawing/2014/main" id="{9CCFF3BD-5255-4AE4-B82C-6EE819BD41D8}"/>
                  </a:ext>
                </a:extLst>
              </p:cNvPr>
              <p:cNvSpPr>
                <a:spLocks/>
              </p:cNvSpPr>
              <p:nvPr/>
            </p:nvSpPr>
            <p:spPr bwMode="auto">
              <a:xfrm>
                <a:off x="3684" y="2240"/>
                <a:ext cx="10" cy="88"/>
              </a:xfrm>
              <a:custGeom>
                <a:avLst/>
                <a:gdLst>
                  <a:gd name="T0" fmla="*/ 0 w 10"/>
                  <a:gd name="T1" fmla="*/ 88 h 88"/>
                  <a:gd name="T2" fmla="*/ 10 w 10"/>
                  <a:gd name="T3" fmla="*/ 76 h 88"/>
                  <a:gd name="T4" fmla="*/ 10 w 10"/>
                  <a:gd name="T5" fmla="*/ 0 h 88"/>
                  <a:gd name="T6" fmla="*/ 0 w 10"/>
                  <a:gd name="T7" fmla="*/ 9 h 88"/>
                  <a:gd name="T8" fmla="*/ 0 w 10"/>
                  <a:gd name="T9" fmla="*/ 88 h 88"/>
                </a:gdLst>
                <a:ahLst/>
                <a:cxnLst>
                  <a:cxn ang="0">
                    <a:pos x="T0" y="T1"/>
                  </a:cxn>
                  <a:cxn ang="0">
                    <a:pos x="T2" y="T3"/>
                  </a:cxn>
                  <a:cxn ang="0">
                    <a:pos x="T4" y="T5"/>
                  </a:cxn>
                  <a:cxn ang="0">
                    <a:pos x="T6" y="T7"/>
                  </a:cxn>
                  <a:cxn ang="0">
                    <a:pos x="T8" y="T9"/>
                  </a:cxn>
                </a:cxnLst>
                <a:rect l="0" t="0" r="r" b="b"/>
                <a:pathLst>
                  <a:path w="10" h="88">
                    <a:moveTo>
                      <a:pt x="0" y="88"/>
                    </a:moveTo>
                    <a:lnTo>
                      <a:pt x="10" y="76"/>
                    </a:lnTo>
                    <a:lnTo>
                      <a:pt x="10" y="0"/>
                    </a:lnTo>
                    <a:lnTo>
                      <a:pt x="0" y="9"/>
                    </a:lnTo>
                    <a:lnTo>
                      <a:pt x="0"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7" name="Freeform 59">
                <a:extLst>
                  <a:ext uri="{FF2B5EF4-FFF2-40B4-BE49-F238E27FC236}">
                    <a16:creationId xmlns:a16="http://schemas.microsoft.com/office/drawing/2014/main" id="{66F0CB7A-69B3-4B8A-B341-D584DFE0C4FF}"/>
                  </a:ext>
                </a:extLst>
              </p:cNvPr>
              <p:cNvSpPr>
                <a:spLocks/>
              </p:cNvSpPr>
              <p:nvPr/>
            </p:nvSpPr>
            <p:spPr bwMode="auto">
              <a:xfrm>
                <a:off x="3297" y="2240"/>
                <a:ext cx="397" cy="9"/>
              </a:xfrm>
              <a:custGeom>
                <a:avLst/>
                <a:gdLst>
                  <a:gd name="T0" fmla="*/ 387 w 397"/>
                  <a:gd name="T1" fmla="*/ 9 h 9"/>
                  <a:gd name="T2" fmla="*/ 397 w 397"/>
                  <a:gd name="T3" fmla="*/ 0 h 9"/>
                  <a:gd name="T4" fmla="*/ 7 w 397"/>
                  <a:gd name="T5" fmla="*/ 0 h 9"/>
                  <a:gd name="T6" fmla="*/ 0 w 397"/>
                  <a:gd name="T7" fmla="*/ 9 h 9"/>
                  <a:gd name="T8" fmla="*/ 387 w 397"/>
                  <a:gd name="T9" fmla="*/ 9 h 9"/>
                </a:gdLst>
                <a:ahLst/>
                <a:cxnLst>
                  <a:cxn ang="0">
                    <a:pos x="T0" y="T1"/>
                  </a:cxn>
                  <a:cxn ang="0">
                    <a:pos x="T2" y="T3"/>
                  </a:cxn>
                  <a:cxn ang="0">
                    <a:pos x="T4" y="T5"/>
                  </a:cxn>
                  <a:cxn ang="0">
                    <a:pos x="T6" y="T7"/>
                  </a:cxn>
                  <a:cxn ang="0">
                    <a:pos x="T8" y="T9"/>
                  </a:cxn>
                </a:cxnLst>
                <a:rect l="0" t="0" r="r" b="b"/>
                <a:pathLst>
                  <a:path w="397" h="9">
                    <a:moveTo>
                      <a:pt x="387" y="9"/>
                    </a:moveTo>
                    <a:lnTo>
                      <a:pt x="397" y="0"/>
                    </a:lnTo>
                    <a:lnTo>
                      <a:pt x="7" y="0"/>
                    </a:lnTo>
                    <a:lnTo>
                      <a:pt x="0" y="9"/>
                    </a:lnTo>
                    <a:lnTo>
                      <a:pt x="38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8" name="Freeform 60">
                <a:extLst>
                  <a:ext uri="{FF2B5EF4-FFF2-40B4-BE49-F238E27FC236}">
                    <a16:creationId xmlns:a16="http://schemas.microsoft.com/office/drawing/2014/main" id="{35E9DBAC-F269-4161-84C5-7F4D4CC3E38E}"/>
                  </a:ext>
                </a:extLst>
              </p:cNvPr>
              <p:cNvSpPr>
                <a:spLocks/>
              </p:cNvSpPr>
              <p:nvPr/>
            </p:nvSpPr>
            <p:spPr bwMode="auto">
              <a:xfrm>
                <a:off x="3138" y="1864"/>
                <a:ext cx="166" cy="385"/>
              </a:xfrm>
              <a:custGeom>
                <a:avLst/>
                <a:gdLst>
                  <a:gd name="T0" fmla="*/ 159 w 166"/>
                  <a:gd name="T1" fmla="*/ 385 h 385"/>
                  <a:gd name="T2" fmla="*/ 166 w 166"/>
                  <a:gd name="T3" fmla="*/ 376 h 385"/>
                  <a:gd name="T4" fmla="*/ 0 w 166"/>
                  <a:gd name="T5" fmla="*/ 0 h 385"/>
                  <a:gd name="T6" fmla="*/ 12 w 166"/>
                  <a:gd name="T7" fmla="*/ 55 h 385"/>
                  <a:gd name="T8" fmla="*/ 159 w 166"/>
                  <a:gd name="T9" fmla="*/ 385 h 385"/>
                </a:gdLst>
                <a:ahLst/>
                <a:cxnLst>
                  <a:cxn ang="0">
                    <a:pos x="T0" y="T1"/>
                  </a:cxn>
                  <a:cxn ang="0">
                    <a:pos x="T2" y="T3"/>
                  </a:cxn>
                  <a:cxn ang="0">
                    <a:pos x="T4" y="T5"/>
                  </a:cxn>
                  <a:cxn ang="0">
                    <a:pos x="T6" y="T7"/>
                  </a:cxn>
                  <a:cxn ang="0">
                    <a:pos x="T8" y="T9"/>
                  </a:cxn>
                </a:cxnLst>
                <a:rect l="0" t="0" r="r" b="b"/>
                <a:pathLst>
                  <a:path w="166" h="385">
                    <a:moveTo>
                      <a:pt x="159" y="385"/>
                    </a:moveTo>
                    <a:lnTo>
                      <a:pt x="166" y="376"/>
                    </a:lnTo>
                    <a:lnTo>
                      <a:pt x="0" y="0"/>
                    </a:lnTo>
                    <a:lnTo>
                      <a:pt x="12" y="55"/>
                    </a:lnTo>
                    <a:lnTo>
                      <a:pt x="159"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9" name="Freeform 61">
                <a:extLst>
                  <a:ext uri="{FF2B5EF4-FFF2-40B4-BE49-F238E27FC236}">
                    <a16:creationId xmlns:a16="http://schemas.microsoft.com/office/drawing/2014/main" id="{3737EA85-C517-4B40-8CB5-2AE10D6C173F}"/>
                  </a:ext>
                </a:extLst>
              </p:cNvPr>
              <p:cNvSpPr>
                <a:spLocks/>
              </p:cNvSpPr>
              <p:nvPr/>
            </p:nvSpPr>
            <p:spPr bwMode="auto">
              <a:xfrm>
                <a:off x="3730" y="2270"/>
                <a:ext cx="216" cy="12"/>
              </a:xfrm>
              <a:custGeom>
                <a:avLst/>
                <a:gdLst>
                  <a:gd name="T0" fmla="*/ 11 w 216"/>
                  <a:gd name="T1" fmla="*/ 0 h 12"/>
                  <a:gd name="T2" fmla="*/ 0 w 216"/>
                  <a:gd name="T3" fmla="*/ 12 h 12"/>
                  <a:gd name="T4" fmla="*/ 216 w 216"/>
                  <a:gd name="T5" fmla="*/ 12 h 12"/>
                  <a:gd name="T6" fmla="*/ 204 w 216"/>
                  <a:gd name="T7" fmla="*/ 0 h 12"/>
                  <a:gd name="T8" fmla="*/ 11 w 216"/>
                  <a:gd name="T9" fmla="*/ 0 h 12"/>
                </a:gdLst>
                <a:ahLst/>
                <a:cxnLst>
                  <a:cxn ang="0">
                    <a:pos x="T0" y="T1"/>
                  </a:cxn>
                  <a:cxn ang="0">
                    <a:pos x="T2" y="T3"/>
                  </a:cxn>
                  <a:cxn ang="0">
                    <a:pos x="T4" y="T5"/>
                  </a:cxn>
                  <a:cxn ang="0">
                    <a:pos x="T6" y="T7"/>
                  </a:cxn>
                  <a:cxn ang="0">
                    <a:pos x="T8" y="T9"/>
                  </a:cxn>
                </a:cxnLst>
                <a:rect l="0" t="0" r="r" b="b"/>
                <a:pathLst>
                  <a:path w="216" h="12">
                    <a:moveTo>
                      <a:pt x="11" y="0"/>
                    </a:moveTo>
                    <a:lnTo>
                      <a:pt x="0" y="12"/>
                    </a:lnTo>
                    <a:lnTo>
                      <a:pt x="216" y="12"/>
                    </a:lnTo>
                    <a:lnTo>
                      <a:pt x="204" y="0"/>
                    </a:lnTo>
                    <a:lnTo>
                      <a:pt x="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0" name="Freeform 62">
                <a:extLst>
                  <a:ext uri="{FF2B5EF4-FFF2-40B4-BE49-F238E27FC236}">
                    <a16:creationId xmlns:a16="http://schemas.microsoft.com/office/drawing/2014/main" id="{F4072655-ACFC-4C40-9512-2C5FEFC32F49}"/>
                  </a:ext>
                </a:extLst>
              </p:cNvPr>
              <p:cNvSpPr>
                <a:spLocks/>
              </p:cNvSpPr>
              <p:nvPr/>
            </p:nvSpPr>
            <p:spPr bwMode="auto">
              <a:xfrm>
                <a:off x="3934" y="2116"/>
                <a:ext cx="12" cy="166"/>
              </a:xfrm>
              <a:custGeom>
                <a:avLst/>
                <a:gdLst>
                  <a:gd name="T0" fmla="*/ 0 w 12"/>
                  <a:gd name="T1" fmla="*/ 154 h 166"/>
                  <a:gd name="T2" fmla="*/ 12 w 12"/>
                  <a:gd name="T3" fmla="*/ 166 h 166"/>
                  <a:gd name="T4" fmla="*/ 12 w 12"/>
                  <a:gd name="T5" fmla="*/ 0 h 166"/>
                  <a:gd name="T6" fmla="*/ 0 w 12"/>
                  <a:gd name="T7" fmla="*/ 12 h 166"/>
                  <a:gd name="T8" fmla="*/ 0 w 12"/>
                  <a:gd name="T9" fmla="*/ 154 h 166"/>
                </a:gdLst>
                <a:ahLst/>
                <a:cxnLst>
                  <a:cxn ang="0">
                    <a:pos x="T0" y="T1"/>
                  </a:cxn>
                  <a:cxn ang="0">
                    <a:pos x="T2" y="T3"/>
                  </a:cxn>
                  <a:cxn ang="0">
                    <a:pos x="T4" y="T5"/>
                  </a:cxn>
                  <a:cxn ang="0">
                    <a:pos x="T6" y="T7"/>
                  </a:cxn>
                  <a:cxn ang="0">
                    <a:pos x="T8" y="T9"/>
                  </a:cxn>
                </a:cxnLst>
                <a:rect l="0" t="0" r="r" b="b"/>
                <a:pathLst>
                  <a:path w="12" h="166">
                    <a:moveTo>
                      <a:pt x="0" y="154"/>
                    </a:moveTo>
                    <a:lnTo>
                      <a:pt x="12" y="166"/>
                    </a:lnTo>
                    <a:lnTo>
                      <a:pt x="12" y="0"/>
                    </a:lnTo>
                    <a:lnTo>
                      <a:pt x="0" y="12"/>
                    </a:lnTo>
                    <a:lnTo>
                      <a:pt x="0" y="1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1" name="Freeform 63">
                <a:extLst>
                  <a:ext uri="{FF2B5EF4-FFF2-40B4-BE49-F238E27FC236}">
                    <a16:creationId xmlns:a16="http://schemas.microsoft.com/office/drawing/2014/main" id="{BA007EDA-61E6-42D7-B33E-A9E636D08F8B}"/>
                  </a:ext>
                </a:extLst>
              </p:cNvPr>
              <p:cNvSpPr>
                <a:spLocks/>
              </p:cNvSpPr>
              <p:nvPr/>
            </p:nvSpPr>
            <p:spPr bwMode="auto">
              <a:xfrm>
                <a:off x="3730" y="2116"/>
                <a:ext cx="216" cy="12"/>
              </a:xfrm>
              <a:custGeom>
                <a:avLst/>
                <a:gdLst>
                  <a:gd name="T0" fmla="*/ 204 w 216"/>
                  <a:gd name="T1" fmla="*/ 12 h 12"/>
                  <a:gd name="T2" fmla="*/ 216 w 216"/>
                  <a:gd name="T3" fmla="*/ 0 h 12"/>
                  <a:gd name="T4" fmla="*/ 0 w 216"/>
                  <a:gd name="T5" fmla="*/ 0 h 12"/>
                  <a:gd name="T6" fmla="*/ 11 w 216"/>
                  <a:gd name="T7" fmla="*/ 12 h 12"/>
                  <a:gd name="T8" fmla="*/ 204 w 216"/>
                  <a:gd name="T9" fmla="*/ 12 h 12"/>
                </a:gdLst>
                <a:ahLst/>
                <a:cxnLst>
                  <a:cxn ang="0">
                    <a:pos x="T0" y="T1"/>
                  </a:cxn>
                  <a:cxn ang="0">
                    <a:pos x="T2" y="T3"/>
                  </a:cxn>
                  <a:cxn ang="0">
                    <a:pos x="T4" y="T5"/>
                  </a:cxn>
                  <a:cxn ang="0">
                    <a:pos x="T6" y="T7"/>
                  </a:cxn>
                  <a:cxn ang="0">
                    <a:pos x="T8" y="T9"/>
                  </a:cxn>
                </a:cxnLst>
                <a:rect l="0" t="0" r="r" b="b"/>
                <a:pathLst>
                  <a:path w="216" h="12">
                    <a:moveTo>
                      <a:pt x="204" y="12"/>
                    </a:moveTo>
                    <a:lnTo>
                      <a:pt x="216" y="0"/>
                    </a:lnTo>
                    <a:lnTo>
                      <a:pt x="0" y="0"/>
                    </a:lnTo>
                    <a:lnTo>
                      <a:pt x="11" y="12"/>
                    </a:lnTo>
                    <a:lnTo>
                      <a:pt x="20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2" name="Freeform 64">
                <a:extLst>
                  <a:ext uri="{FF2B5EF4-FFF2-40B4-BE49-F238E27FC236}">
                    <a16:creationId xmlns:a16="http://schemas.microsoft.com/office/drawing/2014/main" id="{90AD375F-BDC0-4C6E-9C38-1F2A66A34DA4}"/>
                  </a:ext>
                </a:extLst>
              </p:cNvPr>
              <p:cNvSpPr>
                <a:spLocks/>
              </p:cNvSpPr>
              <p:nvPr/>
            </p:nvSpPr>
            <p:spPr bwMode="auto">
              <a:xfrm>
                <a:off x="3730" y="2116"/>
                <a:ext cx="11" cy="166"/>
              </a:xfrm>
              <a:custGeom>
                <a:avLst/>
                <a:gdLst>
                  <a:gd name="T0" fmla="*/ 11 w 11"/>
                  <a:gd name="T1" fmla="*/ 154 h 166"/>
                  <a:gd name="T2" fmla="*/ 11 w 11"/>
                  <a:gd name="T3" fmla="*/ 12 h 166"/>
                  <a:gd name="T4" fmla="*/ 0 w 11"/>
                  <a:gd name="T5" fmla="*/ 0 h 166"/>
                  <a:gd name="T6" fmla="*/ 0 w 11"/>
                  <a:gd name="T7" fmla="*/ 166 h 166"/>
                  <a:gd name="T8" fmla="*/ 11 w 11"/>
                  <a:gd name="T9" fmla="*/ 154 h 166"/>
                </a:gdLst>
                <a:ahLst/>
                <a:cxnLst>
                  <a:cxn ang="0">
                    <a:pos x="T0" y="T1"/>
                  </a:cxn>
                  <a:cxn ang="0">
                    <a:pos x="T2" y="T3"/>
                  </a:cxn>
                  <a:cxn ang="0">
                    <a:pos x="T4" y="T5"/>
                  </a:cxn>
                  <a:cxn ang="0">
                    <a:pos x="T6" y="T7"/>
                  </a:cxn>
                  <a:cxn ang="0">
                    <a:pos x="T8" y="T9"/>
                  </a:cxn>
                </a:cxnLst>
                <a:rect l="0" t="0" r="r" b="b"/>
                <a:pathLst>
                  <a:path w="11" h="166">
                    <a:moveTo>
                      <a:pt x="11" y="154"/>
                    </a:moveTo>
                    <a:lnTo>
                      <a:pt x="11" y="12"/>
                    </a:lnTo>
                    <a:lnTo>
                      <a:pt x="0" y="0"/>
                    </a:lnTo>
                    <a:lnTo>
                      <a:pt x="0" y="166"/>
                    </a:lnTo>
                    <a:lnTo>
                      <a:pt x="11" y="1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3" name="Freeform 65">
                <a:extLst>
                  <a:ext uri="{FF2B5EF4-FFF2-40B4-BE49-F238E27FC236}">
                    <a16:creationId xmlns:a16="http://schemas.microsoft.com/office/drawing/2014/main" id="{D61A7213-BEBC-494C-83D6-B65B37CC7A6E}"/>
                  </a:ext>
                </a:extLst>
              </p:cNvPr>
              <p:cNvSpPr>
                <a:spLocks/>
              </p:cNvSpPr>
              <p:nvPr/>
            </p:nvSpPr>
            <p:spPr bwMode="auto">
              <a:xfrm>
                <a:off x="3136" y="1774"/>
                <a:ext cx="197" cy="430"/>
              </a:xfrm>
              <a:custGeom>
                <a:avLst/>
                <a:gdLst>
                  <a:gd name="T0" fmla="*/ 197 w 197"/>
                  <a:gd name="T1" fmla="*/ 418 h 430"/>
                  <a:gd name="T2" fmla="*/ 16 w 197"/>
                  <a:gd name="T3" fmla="*/ 9 h 430"/>
                  <a:gd name="T4" fmla="*/ 0 w 197"/>
                  <a:gd name="T5" fmla="*/ 0 h 430"/>
                  <a:gd name="T6" fmla="*/ 190 w 197"/>
                  <a:gd name="T7" fmla="*/ 430 h 430"/>
                  <a:gd name="T8" fmla="*/ 197 w 197"/>
                  <a:gd name="T9" fmla="*/ 418 h 430"/>
                </a:gdLst>
                <a:ahLst/>
                <a:cxnLst>
                  <a:cxn ang="0">
                    <a:pos x="T0" y="T1"/>
                  </a:cxn>
                  <a:cxn ang="0">
                    <a:pos x="T2" y="T3"/>
                  </a:cxn>
                  <a:cxn ang="0">
                    <a:pos x="T4" y="T5"/>
                  </a:cxn>
                  <a:cxn ang="0">
                    <a:pos x="T6" y="T7"/>
                  </a:cxn>
                  <a:cxn ang="0">
                    <a:pos x="T8" y="T9"/>
                  </a:cxn>
                </a:cxnLst>
                <a:rect l="0" t="0" r="r" b="b"/>
                <a:pathLst>
                  <a:path w="197" h="430">
                    <a:moveTo>
                      <a:pt x="197" y="418"/>
                    </a:moveTo>
                    <a:lnTo>
                      <a:pt x="16" y="9"/>
                    </a:lnTo>
                    <a:lnTo>
                      <a:pt x="0" y="0"/>
                    </a:lnTo>
                    <a:lnTo>
                      <a:pt x="190" y="430"/>
                    </a:lnTo>
                    <a:lnTo>
                      <a:pt x="197"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4" name="Freeform 66">
                <a:extLst>
                  <a:ext uri="{FF2B5EF4-FFF2-40B4-BE49-F238E27FC236}">
                    <a16:creationId xmlns:a16="http://schemas.microsoft.com/office/drawing/2014/main" id="{D253BD57-FBA2-4B1A-B7A5-392134DE2B30}"/>
                  </a:ext>
                </a:extLst>
              </p:cNvPr>
              <p:cNvSpPr>
                <a:spLocks/>
              </p:cNvSpPr>
              <p:nvPr/>
            </p:nvSpPr>
            <p:spPr bwMode="auto">
              <a:xfrm>
                <a:off x="3684" y="2071"/>
                <a:ext cx="307" cy="9"/>
              </a:xfrm>
              <a:custGeom>
                <a:avLst/>
                <a:gdLst>
                  <a:gd name="T0" fmla="*/ 0 w 307"/>
                  <a:gd name="T1" fmla="*/ 0 h 9"/>
                  <a:gd name="T2" fmla="*/ 10 w 307"/>
                  <a:gd name="T3" fmla="*/ 9 h 9"/>
                  <a:gd name="T4" fmla="*/ 297 w 307"/>
                  <a:gd name="T5" fmla="*/ 9 h 9"/>
                  <a:gd name="T6" fmla="*/ 307 w 307"/>
                  <a:gd name="T7" fmla="*/ 0 h 9"/>
                  <a:gd name="T8" fmla="*/ 0 w 307"/>
                  <a:gd name="T9" fmla="*/ 0 h 9"/>
                </a:gdLst>
                <a:ahLst/>
                <a:cxnLst>
                  <a:cxn ang="0">
                    <a:pos x="T0" y="T1"/>
                  </a:cxn>
                  <a:cxn ang="0">
                    <a:pos x="T2" y="T3"/>
                  </a:cxn>
                  <a:cxn ang="0">
                    <a:pos x="T4" y="T5"/>
                  </a:cxn>
                  <a:cxn ang="0">
                    <a:pos x="T6" y="T7"/>
                  </a:cxn>
                  <a:cxn ang="0">
                    <a:pos x="T8" y="T9"/>
                  </a:cxn>
                </a:cxnLst>
                <a:rect l="0" t="0" r="r" b="b"/>
                <a:pathLst>
                  <a:path w="307" h="9">
                    <a:moveTo>
                      <a:pt x="0" y="0"/>
                    </a:moveTo>
                    <a:lnTo>
                      <a:pt x="10" y="9"/>
                    </a:lnTo>
                    <a:lnTo>
                      <a:pt x="297" y="9"/>
                    </a:lnTo>
                    <a:lnTo>
                      <a:pt x="307"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5" name="Freeform 67">
                <a:extLst>
                  <a:ext uri="{FF2B5EF4-FFF2-40B4-BE49-F238E27FC236}">
                    <a16:creationId xmlns:a16="http://schemas.microsoft.com/office/drawing/2014/main" id="{0A7D48E9-B993-4FF9-9AA0-FA007C63A48F}"/>
                  </a:ext>
                </a:extLst>
              </p:cNvPr>
              <p:cNvSpPr>
                <a:spLocks/>
              </p:cNvSpPr>
              <p:nvPr/>
            </p:nvSpPr>
            <p:spPr bwMode="auto">
              <a:xfrm>
                <a:off x="3981" y="2071"/>
                <a:ext cx="10" cy="133"/>
              </a:xfrm>
              <a:custGeom>
                <a:avLst/>
                <a:gdLst>
                  <a:gd name="T0" fmla="*/ 10 w 10"/>
                  <a:gd name="T1" fmla="*/ 0 h 133"/>
                  <a:gd name="T2" fmla="*/ 0 w 10"/>
                  <a:gd name="T3" fmla="*/ 9 h 133"/>
                  <a:gd name="T4" fmla="*/ 0 w 10"/>
                  <a:gd name="T5" fmla="*/ 133 h 133"/>
                  <a:gd name="T6" fmla="*/ 10 w 10"/>
                  <a:gd name="T7" fmla="*/ 121 h 133"/>
                  <a:gd name="T8" fmla="*/ 10 w 10"/>
                  <a:gd name="T9" fmla="*/ 0 h 133"/>
                </a:gdLst>
                <a:ahLst/>
                <a:cxnLst>
                  <a:cxn ang="0">
                    <a:pos x="T0" y="T1"/>
                  </a:cxn>
                  <a:cxn ang="0">
                    <a:pos x="T2" y="T3"/>
                  </a:cxn>
                  <a:cxn ang="0">
                    <a:pos x="T4" y="T5"/>
                  </a:cxn>
                  <a:cxn ang="0">
                    <a:pos x="T6" y="T7"/>
                  </a:cxn>
                  <a:cxn ang="0">
                    <a:pos x="T8" y="T9"/>
                  </a:cxn>
                </a:cxnLst>
                <a:rect l="0" t="0" r="r" b="b"/>
                <a:pathLst>
                  <a:path w="10" h="133">
                    <a:moveTo>
                      <a:pt x="10" y="0"/>
                    </a:moveTo>
                    <a:lnTo>
                      <a:pt x="0" y="9"/>
                    </a:lnTo>
                    <a:lnTo>
                      <a:pt x="0" y="133"/>
                    </a:lnTo>
                    <a:lnTo>
                      <a:pt x="10" y="121"/>
                    </a:lnTo>
                    <a:lnTo>
                      <a:pt x="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6" name="Freeform 68">
                <a:extLst>
                  <a:ext uri="{FF2B5EF4-FFF2-40B4-BE49-F238E27FC236}">
                    <a16:creationId xmlns:a16="http://schemas.microsoft.com/office/drawing/2014/main" id="{0857A511-D520-42A7-A54D-F0777EA859E5}"/>
                  </a:ext>
                </a:extLst>
              </p:cNvPr>
              <p:cNvSpPr>
                <a:spLocks/>
              </p:cNvSpPr>
              <p:nvPr/>
            </p:nvSpPr>
            <p:spPr bwMode="auto">
              <a:xfrm>
                <a:off x="3684" y="2071"/>
                <a:ext cx="10" cy="133"/>
              </a:xfrm>
              <a:custGeom>
                <a:avLst/>
                <a:gdLst>
                  <a:gd name="T0" fmla="*/ 0 w 10"/>
                  <a:gd name="T1" fmla="*/ 121 h 133"/>
                  <a:gd name="T2" fmla="*/ 10 w 10"/>
                  <a:gd name="T3" fmla="*/ 133 h 133"/>
                  <a:gd name="T4" fmla="*/ 10 w 10"/>
                  <a:gd name="T5" fmla="*/ 9 h 133"/>
                  <a:gd name="T6" fmla="*/ 0 w 10"/>
                  <a:gd name="T7" fmla="*/ 0 h 133"/>
                  <a:gd name="T8" fmla="*/ 0 w 10"/>
                  <a:gd name="T9" fmla="*/ 121 h 133"/>
                </a:gdLst>
                <a:ahLst/>
                <a:cxnLst>
                  <a:cxn ang="0">
                    <a:pos x="T0" y="T1"/>
                  </a:cxn>
                  <a:cxn ang="0">
                    <a:pos x="T2" y="T3"/>
                  </a:cxn>
                  <a:cxn ang="0">
                    <a:pos x="T4" y="T5"/>
                  </a:cxn>
                  <a:cxn ang="0">
                    <a:pos x="T6" y="T7"/>
                  </a:cxn>
                  <a:cxn ang="0">
                    <a:pos x="T8" y="T9"/>
                  </a:cxn>
                </a:cxnLst>
                <a:rect l="0" t="0" r="r" b="b"/>
                <a:pathLst>
                  <a:path w="10" h="133">
                    <a:moveTo>
                      <a:pt x="0" y="121"/>
                    </a:moveTo>
                    <a:lnTo>
                      <a:pt x="10" y="133"/>
                    </a:lnTo>
                    <a:lnTo>
                      <a:pt x="10" y="9"/>
                    </a:lnTo>
                    <a:lnTo>
                      <a:pt x="0" y="0"/>
                    </a:lnTo>
                    <a:lnTo>
                      <a:pt x="0"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7" name="Freeform 69">
                <a:extLst>
                  <a:ext uri="{FF2B5EF4-FFF2-40B4-BE49-F238E27FC236}">
                    <a16:creationId xmlns:a16="http://schemas.microsoft.com/office/drawing/2014/main" id="{FA3E9914-B721-40D5-BA35-7DF4AF38B1BC}"/>
                  </a:ext>
                </a:extLst>
              </p:cNvPr>
              <p:cNvSpPr>
                <a:spLocks/>
              </p:cNvSpPr>
              <p:nvPr/>
            </p:nvSpPr>
            <p:spPr bwMode="auto">
              <a:xfrm>
                <a:off x="3981" y="2192"/>
                <a:ext cx="369" cy="12"/>
              </a:xfrm>
              <a:custGeom>
                <a:avLst/>
                <a:gdLst>
                  <a:gd name="T0" fmla="*/ 10 w 369"/>
                  <a:gd name="T1" fmla="*/ 0 h 12"/>
                  <a:gd name="T2" fmla="*/ 0 w 369"/>
                  <a:gd name="T3" fmla="*/ 12 h 12"/>
                  <a:gd name="T4" fmla="*/ 369 w 369"/>
                  <a:gd name="T5" fmla="*/ 12 h 12"/>
                  <a:gd name="T6" fmla="*/ 362 w 369"/>
                  <a:gd name="T7" fmla="*/ 0 h 12"/>
                  <a:gd name="T8" fmla="*/ 10 w 369"/>
                  <a:gd name="T9" fmla="*/ 0 h 12"/>
                </a:gdLst>
                <a:ahLst/>
                <a:cxnLst>
                  <a:cxn ang="0">
                    <a:pos x="T0" y="T1"/>
                  </a:cxn>
                  <a:cxn ang="0">
                    <a:pos x="T2" y="T3"/>
                  </a:cxn>
                  <a:cxn ang="0">
                    <a:pos x="T4" y="T5"/>
                  </a:cxn>
                  <a:cxn ang="0">
                    <a:pos x="T6" y="T7"/>
                  </a:cxn>
                  <a:cxn ang="0">
                    <a:pos x="T8" y="T9"/>
                  </a:cxn>
                </a:cxnLst>
                <a:rect l="0" t="0" r="r" b="b"/>
                <a:pathLst>
                  <a:path w="369" h="12">
                    <a:moveTo>
                      <a:pt x="10" y="0"/>
                    </a:moveTo>
                    <a:lnTo>
                      <a:pt x="0" y="12"/>
                    </a:lnTo>
                    <a:lnTo>
                      <a:pt x="369" y="12"/>
                    </a:lnTo>
                    <a:lnTo>
                      <a:pt x="362" y="0"/>
                    </a:lnTo>
                    <a:lnTo>
                      <a:pt x="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8" name="Freeform 70">
                <a:extLst>
                  <a:ext uri="{FF2B5EF4-FFF2-40B4-BE49-F238E27FC236}">
                    <a16:creationId xmlns:a16="http://schemas.microsoft.com/office/drawing/2014/main" id="{4546721E-EC0C-4E35-A35C-8384792C86D8}"/>
                  </a:ext>
                </a:extLst>
              </p:cNvPr>
              <p:cNvSpPr>
                <a:spLocks/>
              </p:cNvSpPr>
              <p:nvPr/>
            </p:nvSpPr>
            <p:spPr bwMode="auto">
              <a:xfrm>
                <a:off x="3136" y="1774"/>
                <a:ext cx="1404" cy="9"/>
              </a:xfrm>
              <a:custGeom>
                <a:avLst/>
                <a:gdLst>
                  <a:gd name="T0" fmla="*/ 1387 w 1404"/>
                  <a:gd name="T1" fmla="*/ 9 h 9"/>
                  <a:gd name="T2" fmla="*/ 1404 w 1404"/>
                  <a:gd name="T3" fmla="*/ 0 h 9"/>
                  <a:gd name="T4" fmla="*/ 0 w 1404"/>
                  <a:gd name="T5" fmla="*/ 0 h 9"/>
                  <a:gd name="T6" fmla="*/ 16 w 1404"/>
                  <a:gd name="T7" fmla="*/ 9 h 9"/>
                  <a:gd name="T8" fmla="*/ 1387 w 1404"/>
                  <a:gd name="T9" fmla="*/ 9 h 9"/>
                </a:gdLst>
                <a:ahLst/>
                <a:cxnLst>
                  <a:cxn ang="0">
                    <a:pos x="T0" y="T1"/>
                  </a:cxn>
                  <a:cxn ang="0">
                    <a:pos x="T2" y="T3"/>
                  </a:cxn>
                  <a:cxn ang="0">
                    <a:pos x="T4" y="T5"/>
                  </a:cxn>
                  <a:cxn ang="0">
                    <a:pos x="T6" y="T7"/>
                  </a:cxn>
                  <a:cxn ang="0">
                    <a:pos x="T8" y="T9"/>
                  </a:cxn>
                </a:cxnLst>
                <a:rect l="0" t="0" r="r" b="b"/>
                <a:pathLst>
                  <a:path w="1404" h="9">
                    <a:moveTo>
                      <a:pt x="1387" y="9"/>
                    </a:moveTo>
                    <a:lnTo>
                      <a:pt x="1404" y="0"/>
                    </a:lnTo>
                    <a:lnTo>
                      <a:pt x="0" y="0"/>
                    </a:lnTo>
                    <a:lnTo>
                      <a:pt x="16" y="9"/>
                    </a:lnTo>
                    <a:lnTo>
                      <a:pt x="138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19" name="Freeform 71">
                <a:extLst>
                  <a:ext uri="{FF2B5EF4-FFF2-40B4-BE49-F238E27FC236}">
                    <a16:creationId xmlns:a16="http://schemas.microsoft.com/office/drawing/2014/main" id="{188825CE-2FF6-43B6-B66D-819A8A48A2FF}"/>
                  </a:ext>
                </a:extLst>
              </p:cNvPr>
              <p:cNvSpPr>
                <a:spLocks/>
              </p:cNvSpPr>
              <p:nvPr/>
            </p:nvSpPr>
            <p:spPr bwMode="auto">
              <a:xfrm>
                <a:off x="4343" y="1774"/>
                <a:ext cx="197" cy="430"/>
              </a:xfrm>
              <a:custGeom>
                <a:avLst/>
                <a:gdLst>
                  <a:gd name="T0" fmla="*/ 0 w 197"/>
                  <a:gd name="T1" fmla="*/ 418 h 430"/>
                  <a:gd name="T2" fmla="*/ 7 w 197"/>
                  <a:gd name="T3" fmla="*/ 430 h 430"/>
                  <a:gd name="T4" fmla="*/ 197 w 197"/>
                  <a:gd name="T5" fmla="*/ 0 h 430"/>
                  <a:gd name="T6" fmla="*/ 180 w 197"/>
                  <a:gd name="T7" fmla="*/ 9 h 430"/>
                  <a:gd name="T8" fmla="*/ 0 w 197"/>
                  <a:gd name="T9" fmla="*/ 418 h 430"/>
                </a:gdLst>
                <a:ahLst/>
                <a:cxnLst>
                  <a:cxn ang="0">
                    <a:pos x="T0" y="T1"/>
                  </a:cxn>
                  <a:cxn ang="0">
                    <a:pos x="T2" y="T3"/>
                  </a:cxn>
                  <a:cxn ang="0">
                    <a:pos x="T4" y="T5"/>
                  </a:cxn>
                  <a:cxn ang="0">
                    <a:pos x="T6" y="T7"/>
                  </a:cxn>
                  <a:cxn ang="0">
                    <a:pos x="T8" y="T9"/>
                  </a:cxn>
                </a:cxnLst>
                <a:rect l="0" t="0" r="r" b="b"/>
                <a:pathLst>
                  <a:path w="197" h="430">
                    <a:moveTo>
                      <a:pt x="0" y="418"/>
                    </a:moveTo>
                    <a:lnTo>
                      <a:pt x="7" y="430"/>
                    </a:lnTo>
                    <a:lnTo>
                      <a:pt x="197" y="0"/>
                    </a:lnTo>
                    <a:lnTo>
                      <a:pt x="180" y="9"/>
                    </a:lnTo>
                    <a:lnTo>
                      <a:pt x="0" y="4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20" name="Freeform 72">
                <a:extLst>
                  <a:ext uri="{FF2B5EF4-FFF2-40B4-BE49-F238E27FC236}">
                    <a16:creationId xmlns:a16="http://schemas.microsoft.com/office/drawing/2014/main" id="{1970CD14-6A40-41E0-9865-97780A32E655}"/>
                  </a:ext>
                </a:extLst>
              </p:cNvPr>
              <p:cNvSpPr>
                <a:spLocks/>
              </p:cNvSpPr>
              <p:nvPr/>
            </p:nvSpPr>
            <p:spPr bwMode="auto">
              <a:xfrm>
                <a:off x="3326" y="2192"/>
                <a:ext cx="368" cy="12"/>
              </a:xfrm>
              <a:custGeom>
                <a:avLst/>
                <a:gdLst>
                  <a:gd name="T0" fmla="*/ 7 w 368"/>
                  <a:gd name="T1" fmla="*/ 0 h 12"/>
                  <a:gd name="T2" fmla="*/ 0 w 368"/>
                  <a:gd name="T3" fmla="*/ 12 h 12"/>
                  <a:gd name="T4" fmla="*/ 368 w 368"/>
                  <a:gd name="T5" fmla="*/ 12 h 12"/>
                  <a:gd name="T6" fmla="*/ 358 w 368"/>
                  <a:gd name="T7" fmla="*/ 0 h 12"/>
                  <a:gd name="T8" fmla="*/ 7 w 368"/>
                  <a:gd name="T9" fmla="*/ 0 h 12"/>
                </a:gdLst>
                <a:ahLst/>
                <a:cxnLst>
                  <a:cxn ang="0">
                    <a:pos x="T0" y="T1"/>
                  </a:cxn>
                  <a:cxn ang="0">
                    <a:pos x="T2" y="T3"/>
                  </a:cxn>
                  <a:cxn ang="0">
                    <a:pos x="T4" y="T5"/>
                  </a:cxn>
                  <a:cxn ang="0">
                    <a:pos x="T6" y="T7"/>
                  </a:cxn>
                  <a:cxn ang="0">
                    <a:pos x="T8" y="T9"/>
                  </a:cxn>
                </a:cxnLst>
                <a:rect l="0" t="0" r="r" b="b"/>
                <a:pathLst>
                  <a:path w="368" h="12">
                    <a:moveTo>
                      <a:pt x="7" y="0"/>
                    </a:moveTo>
                    <a:lnTo>
                      <a:pt x="0" y="12"/>
                    </a:lnTo>
                    <a:lnTo>
                      <a:pt x="368" y="12"/>
                    </a:lnTo>
                    <a:lnTo>
                      <a:pt x="358" y="0"/>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grpSp>
      <p:grpSp>
        <p:nvGrpSpPr>
          <p:cNvPr id="223" name="组合 222">
            <a:extLst>
              <a:ext uri="{FF2B5EF4-FFF2-40B4-BE49-F238E27FC236}">
                <a16:creationId xmlns:a16="http://schemas.microsoft.com/office/drawing/2014/main" id="{93A10A89-59C3-4212-BC8E-D022A7316161}"/>
              </a:ext>
            </a:extLst>
          </p:cNvPr>
          <p:cNvGrpSpPr>
            <a:grpSpLocks noChangeAspect="1"/>
          </p:cNvGrpSpPr>
          <p:nvPr/>
        </p:nvGrpSpPr>
        <p:grpSpPr>
          <a:xfrm>
            <a:off x="5563921" y="1462906"/>
            <a:ext cx="828675" cy="828675"/>
            <a:chOff x="3678404" y="2170455"/>
            <a:chExt cx="736600" cy="736600"/>
          </a:xfrm>
        </p:grpSpPr>
        <p:grpSp>
          <p:nvGrpSpPr>
            <p:cNvPr id="224" name="组合 223">
              <a:extLst>
                <a:ext uri="{FF2B5EF4-FFF2-40B4-BE49-F238E27FC236}">
                  <a16:creationId xmlns:a16="http://schemas.microsoft.com/office/drawing/2014/main" id="{96285208-990D-4FFE-95F5-0C96CF1E23DA}"/>
                </a:ext>
              </a:extLst>
            </p:cNvPr>
            <p:cNvGrpSpPr/>
            <p:nvPr/>
          </p:nvGrpSpPr>
          <p:grpSpPr>
            <a:xfrm>
              <a:off x="3678404" y="2170455"/>
              <a:ext cx="736600" cy="736600"/>
              <a:chOff x="8286667" y="635396"/>
              <a:chExt cx="736600" cy="736600"/>
            </a:xfrm>
          </p:grpSpPr>
          <p:sp>
            <p:nvSpPr>
              <p:cNvPr id="230" name="椭圆 229">
                <a:extLst>
                  <a:ext uri="{FF2B5EF4-FFF2-40B4-BE49-F238E27FC236}">
                    <a16:creationId xmlns:a16="http://schemas.microsoft.com/office/drawing/2014/main" id="{BFE9821A-1E0F-481E-BC82-7047B9DE71C6}"/>
                  </a:ext>
                </a:extLst>
              </p:cNvPr>
              <p:cNvSpPr/>
              <p:nvPr/>
            </p:nvSpPr>
            <p:spPr>
              <a:xfrm>
                <a:off x="8286667" y="635396"/>
                <a:ext cx="736600" cy="736600"/>
              </a:xfrm>
              <a:prstGeom prst="ellipse">
                <a:avLst/>
              </a:prstGeom>
              <a:gradFill flip="none" rotWithShape="1">
                <a:gsLst>
                  <a:gs pos="0">
                    <a:schemeClr val="bg1">
                      <a:lumMod val="85000"/>
                    </a:schemeClr>
                  </a:gs>
                  <a:gs pos="100000">
                    <a:srgbClr val="F7F7F7"/>
                  </a:gs>
                </a:gsLst>
                <a:lin ang="2700000" scaled="1"/>
                <a:tileRect/>
              </a:gradFill>
              <a:ln w="15875">
                <a:gradFill flip="none" rotWithShape="1">
                  <a:gsLst>
                    <a:gs pos="0">
                      <a:schemeClr val="bg1"/>
                    </a:gs>
                    <a:gs pos="100000">
                      <a:schemeClr val="bg1">
                        <a:lumMod val="85000"/>
                      </a:schemeClr>
                    </a:gs>
                  </a:gsLst>
                  <a:lin ang="2700000" scaled="1"/>
                  <a:tileRect/>
                </a:gradFill>
              </a:ln>
              <a:effectLst>
                <a:outerShdw blurRad="1016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231" name="椭圆 230">
                <a:extLst>
                  <a:ext uri="{FF2B5EF4-FFF2-40B4-BE49-F238E27FC236}">
                    <a16:creationId xmlns:a16="http://schemas.microsoft.com/office/drawing/2014/main" id="{3F8CCE0F-8702-49C3-9102-75D4128DD208}"/>
                  </a:ext>
                </a:extLst>
              </p:cNvPr>
              <p:cNvSpPr/>
              <p:nvPr/>
            </p:nvSpPr>
            <p:spPr>
              <a:xfrm>
                <a:off x="8394381" y="743110"/>
                <a:ext cx="521172" cy="521172"/>
              </a:xfrm>
              <a:prstGeom prst="ellipse">
                <a:avLst/>
              </a:prstGeom>
              <a:solidFill>
                <a:srgbClr val="01ACBE"/>
              </a:solidFill>
              <a:ln w="15875">
                <a:gradFill flip="none" rotWithShape="1">
                  <a:gsLst>
                    <a:gs pos="100000">
                      <a:schemeClr val="bg1"/>
                    </a:gs>
                    <a:gs pos="0">
                      <a:schemeClr val="bg1">
                        <a:lumMod val="75000"/>
                      </a:schemeClr>
                    </a:gs>
                  </a:gsLst>
                  <a:lin ang="2700000" scaled="1"/>
                  <a:tileRect/>
                </a:gradFill>
              </a:ln>
              <a:effectLst>
                <a:innerShdw blurRad="635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grpSp>
          <p:nvGrpSpPr>
            <p:cNvPr id="225" name="Group 909">
              <a:extLst>
                <a:ext uri="{FF2B5EF4-FFF2-40B4-BE49-F238E27FC236}">
                  <a16:creationId xmlns:a16="http://schemas.microsoft.com/office/drawing/2014/main" id="{270A916E-F065-4636-8552-436942795ECB}"/>
                </a:ext>
              </a:extLst>
            </p:cNvPr>
            <p:cNvGrpSpPr>
              <a:grpSpLocks noChangeAspect="1"/>
            </p:cNvGrpSpPr>
            <p:nvPr/>
          </p:nvGrpSpPr>
          <p:grpSpPr bwMode="auto">
            <a:xfrm>
              <a:off x="3895992" y="2402053"/>
              <a:ext cx="321515" cy="274198"/>
              <a:chOff x="6090" y="1175"/>
              <a:chExt cx="265" cy="226"/>
            </a:xfrm>
            <a:solidFill>
              <a:schemeClr val="bg1"/>
            </a:solidFill>
            <a:effectLst/>
          </p:grpSpPr>
          <p:sp>
            <p:nvSpPr>
              <p:cNvPr id="226" name="Freeform 910">
                <a:extLst>
                  <a:ext uri="{FF2B5EF4-FFF2-40B4-BE49-F238E27FC236}">
                    <a16:creationId xmlns:a16="http://schemas.microsoft.com/office/drawing/2014/main" id="{BB05FF2E-93CA-4956-B486-296711EC04B3}"/>
                  </a:ext>
                </a:extLst>
              </p:cNvPr>
              <p:cNvSpPr>
                <a:spLocks/>
              </p:cNvSpPr>
              <p:nvPr/>
            </p:nvSpPr>
            <p:spPr bwMode="auto">
              <a:xfrm>
                <a:off x="6129" y="1269"/>
                <a:ext cx="56" cy="96"/>
              </a:xfrm>
              <a:custGeom>
                <a:avLst/>
                <a:gdLst>
                  <a:gd name="T0" fmla="*/ 2 w 23"/>
                  <a:gd name="T1" fmla="*/ 40 h 40"/>
                  <a:gd name="T2" fmla="*/ 21 w 23"/>
                  <a:gd name="T3" fmla="*/ 40 h 40"/>
                  <a:gd name="T4" fmla="*/ 23 w 23"/>
                  <a:gd name="T5" fmla="*/ 38 h 40"/>
                  <a:gd name="T6" fmla="*/ 23 w 23"/>
                  <a:gd name="T7" fmla="*/ 2 h 40"/>
                  <a:gd name="T8" fmla="*/ 21 w 23"/>
                  <a:gd name="T9" fmla="*/ 0 h 40"/>
                  <a:gd name="T10" fmla="*/ 2 w 23"/>
                  <a:gd name="T11" fmla="*/ 0 h 40"/>
                  <a:gd name="T12" fmla="*/ 0 w 23"/>
                  <a:gd name="T13" fmla="*/ 2 h 40"/>
                  <a:gd name="T14" fmla="*/ 0 w 23"/>
                  <a:gd name="T15" fmla="*/ 38 h 40"/>
                  <a:gd name="T16" fmla="*/ 2 w 23"/>
                  <a:gd name="T1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40">
                    <a:moveTo>
                      <a:pt x="2" y="40"/>
                    </a:moveTo>
                    <a:cubicBezTo>
                      <a:pt x="21" y="40"/>
                      <a:pt x="21" y="40"/>
                      <a:pt x="21" y="40"/>
                    </a:cubicBezTo>
                    <a:cubicBezTo>
                      <a:pt x="22" y="40"/>
                      <a:pt x="23" y="39"/>
                      <a:pt x="23" y="38"/>
                    </a:cubicBezTo>
                    <a:cubicBezTo>
                      <a:pt x="23" y="2"/>
                      <a:pt x="23" y="2"/>
                      <a:pt x="23" y="2"/>
                    </a:cubicBezTo>
                    <a:cubicBezTo>
                      <a:pt x="23" y="1"/>
                      <a:pt x="22" y="0"/>
                      <a:pt x="21" y="0"/>
                    </a:cubicBezTo>
                    <a:cubicBezTo>
                      <a:pt x="2" y="0"/>
                      <a:pt x="2" y="0"/>
                      <a:pt x="2" y="0"/>
                    </a:cubicBezTo>
                    <a:cubicBezTo>
                      <a:pt x="1" y="0"/>
                      <a:pt x="0" y="1"/>
                      <a:pt x="0" y="2"/>
                    </a:cubicBezTo>
                    <a:cubicBezTo>
                      <a:pt x="0" y="38"/>
                      <a:pt x="0" y="38"/>
                      <a:pt x="0" y="38"/>
                    </a:cubicBezTo>
                    <a:cubicBezTo>
                      <a:pt x="0" y="39"/>
                      <a:pt x="1" y="40"/>
                      <a:pt x="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27" name="Freeform 911">
                <a:extLst>
                  <a:ext uri="{FF2B5EF4-FFF2-40B4-BE49-F238E27FC236}">
                    <a16:creationId xmlns:a16="http://schemas.microsoft.com/office/drawing/2014/main" id="{6AB6398E-C9BC-4D98-9E0B-F91EFC374F3B}"/>
                  </a:ext>
                </a:extLst>
              </p:cNvPr>
              <p:cNvSpPr>
                <a:spLocks/>
              </p:cNvSpPr>
              <p:nvPr/>
            </p:nvSpPr>
            <p:spPr bwMode="auto">
              <a:xfrm>
                <a:off x="6209" y="1235"/>
                <a:ext cx="54" cy="130"/>
              </a:xfrm>
              <a:custGeom>
                <a:avLst/>
                <a:gdLst>
                  <a:gd name="T0" fmla="*/ 2 w 22"/>
                  <a:gd name="T1" fmla="*/ 54 h 54"/>
                  <a:gd name="T2" fmla="*/ 20 w 22"/>
                  <a:gd name="T3" fmla="*/ 54 h 54"/>
                  <a:gd name="T4" fmla="*/ 22 w 22"/>
                  <a:gd name="T5" fmla="*/ 52 h 54"/>
                  <a:gd name="T6" fmla="*/ 22 w 22"/>
                  <a:gd name="T7" fmla="*/ 2 h 54"/>
                  <a:gd name="T8" fmla="*/ 20 w 22"/>
                  <a:gd name="T9" fmla="*/ 0 h 54"/>
                  <a:gd name="T10" fmla="*/ 2 w 22"/>
                  <a:gd name="T11" fmla="*/ 0 h 54"/>
                  <a:gd name="T12" fmla="*/ 0 w 22"/>
                  <a:gd name="T13" fmla="*/ 2 h 54"/>
                  <a:gd name="T14" fmla="*/ 0 w 22"/>
                  <a:gd name="T15" fmla="*/ 52 h 54"/>
                  <a:gd name="T16" fmla="*/ 2 w 22"/>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54">
                    <a:moveTo>
                      <a:pt x="2" y="54"/>
                    </a:moveTo>
                    <a:cubicBezTo>
                      <a:pt x="20" y="54"/>
                      <a:pt x="20" y="54"/>
                      <a:pt x="20" y="54"/>
                    </a:cubicBezTo>
                    <a:cubicBezTo>
                      <a:pt x="21" y="54"/>
                      <a:pt x="22" y="53"/>
                      <a:pt x="22" y="52"/>
                    </a:cubicBezTo>
                    <a:cubicBezTo>
                      <a:pt x="22" y="2"/>
                      <a:pt x="22" y="2"/>
                      <a:pt x="22" y="2"/>
                    </a:cubicBezTo>
                    <a:cubicBezTo>
                      <a:pt x="22" y="1"/>
                      <a:pt x="21" y="0"/>
                      <a:pt x="20" y="0"/>
                    </a:cubicBezTo>
                    <a:cubicBezTo>
                      <a:pt x="2" y="0"/>
                      <a:pt x="2" y="0"/>
                      <a:pt x="2" y="0"/>
                    </a:cubicBezTo>
                    <a:cubicBezTo>
                      <a:pt x="1" y="0"/>
                      <a:pt x="0" y="1"/>
                      <a:pt x="0" y="2"/>
                    </a:cubicBezTo>
                    <a:cubicBezTo>
                      <a:pt x="0" y="52"/>
                      <a:pt x="0" y="52"/>
                      <a:pt x="0" y="52"/>
                    </a:cubicBezTo>
                    <a:cubicBezTo>
                      <a:pt x="0" y="53"/>
                      <a:pt x="1" y="54"/>
                      <a:pt x="2"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28" name="Freeform 912">
                <a:extLst>
                  <a:ext uri="{FF2B5EF4-FFF2-40B4-BE49-F238E27FC236}">
                    <a16:creationId xmlns:a16="http://schemas.microsoft.com/office/drawing/2014/main" id="{DF614487-5BDE-468C-A5FD-238F8F907A4C}"/>
                  </a:ext>
                </a:extLst>
              </p:cNvPr>
              <p:cNvSpPr>
                <a:spLocks/>
              </p:cNvSpPr>
              <p:nvPr/>
            </p:nvSpPr>
            <p:spPr bwMode="auto">
              <a:xfrm>
                <a:off x="6287" y="1207"/>
                <a:ext cx="56" cy="158"/>
              </a:xfrm>
              <a:custGeom>
                <a:avLst/>
                <a:gdLst>
                  <a:gd name="T0" fmla="*/ 2 w 23"/>
                  <a:gd name="T1" fmla="*/ 66 h 66"/>
                  <a:gd name="T2" fmla="*/ 21 w 23"/>
                  <a:gd name="T3" fmla="*/ 66 h 66"/>
                  <a:gd name="T4" fmla="*/ 23 w 23"/>
                  <a:gd name="T5" fmla="*/ 64 h 66"/>
                  <a:gd name="T6" fmla="*/ 23 w 23"/>
                  <a:gd name="T7" fmla="*/ 2 h 66"/>
                  <a:gd name="T8" fmla="*/ 21 w 23"/>
                  <a:gd name="T9" fmla="*/ 0 h 66"/>
                  <a:gd name="T10" fmla="*/ 2 w 23"/>
                  <a:gd name="T11" fmla="*/ 0 h 66"/>
                  <a:gd name="T12" fmla="*/ 0 w 23"/>
                  <a:gd name="T13" fmla="*/ 2 h 66"/>
                  <a:gd name="T14" fmla="*/ 0 w 23"/>
                  <a:gd name="T15" fmla="*/ 64 h 66"/>
                  <a:gd name="T16" fmla="*/ 2 w 23"/>
                  <a:gd name="T17"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6">
                    <a:moveTo>
                      <a:pt x="2" y="66"/>
                    </a:moveTo>
                    <a:cubicBezTo>
                      <a:pt x="21" y="66"/>
                      <a:pt x="21" y="66"/>
                      <a:pt x="21" y="66"/>
                    </a:cubicBezTo>
                    <a:cubicBezTo>
                      <a:pt x="22" y="66"/>
                      <a:pt x="23" y="65"/>
                      <a:pt x="23" y="64"/>
                    </a:cubicBezTo>
                    <a:cubicBezTo>
                      <a:pt x="23" y="2"/>
                      <a:pt x="23" y="2"/>
                      <a:pt x="23" y="2"/>
                    </a:cubicBezTo>
                    <a:cubicBezTo>
                      <a:pt x="23" y="1"/>
                      <a:pt x="22" y="0"/>
                      <a:pt x="21" y="0"/>
                    </a:cubicBezTo>
                    <a:cubicBezTo>
                      <a:pt x="2" y="0"/>
                      <a:pt x="2" y="0"/>
                      <a:pt x="2" y="0"/>
                    </a:cubicBezTo>
                    <a:cubicBezTo>
                      <a:pt x="1" y="0"/>
                      <a:pt x="0" y="1"/>
                      <a:pt x="0" y="2"/>
                    </a:cubicBezTo>
                    <a:cubicBezTo>
                      <a:pt x="0" y="64"/>
                      <a:pt x="0" y="64"/>
                      <a:pt x="0" y="64"/>
                    </a:cubicBezTo>
                    <a:cubicBezTo>
                      <a:pt x="0" y="65"/>
                      <a:pt x="1" y="66"/>
                      <a:pt x="2"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sp>
            <p:nvSpPr>
              <p:cNvPr id="229" name="Freeform 913">
                <a:extLst>
                  <a:ext uri="{FF2B5EF4-FFF2-40B4-BE49-F238E27FC236}">
                    <a16:creationId xmlns:a16="http://schemas.microsoft.com/office/drawing/2014/main" id="{880B3A3B-4DA9-4F9A-A886-5862F1657E78}"/>
                  </a:ext>
                </a:extLst>
              </p:cNvPr>
              <p:cNvSpPr>
                <a:spLocks/>
              </p:cNvSpPr>
              <p:nvPr/>
            </p:nvSpPr>
            <p:spPr bwMode="auto">
              <a:xfrm>
                <a:off x="6090" y="1175"/>
                <a:ext cx="265" cy="226"/>
              </a:xfrm>
              <a:custGeom>
                <a:avLst/>
                <a:gdLst>
                  <a:gd name="T0" fmla="*/ 104 w 109"/>
                  <a:gd name="T1" fmla="*/ 85 h 94"/>
                  <a:gd name="T2" fmla="*/ 9 w 109"/>
                  <a:gd name="T3" fmla="*/ 85 h 94"/>
                  <a:gd name="T4" fmla="*/ 9 w 109"/>
                  <a:gd name="T5" fmla="*/ 85 h 94"/>
                  <a:gd name="T6" fmla="*/ 9 w 109"/>
                  <a:gd name="T7" fmla="*/ 4 h 94"/>
                  <a:gd name="T8" fmla="*/ 4 w 109"/>
                  <a:gd name="T9" fmla="*/ 0 h 94"/>
                  <a:gd name="T10" fmla="*/ 0 w 109"/>
                  <a:gd name="T11" fmla="*/ 4 h 94"/>
                  <a:gd name="T12" fmla="*/ 0 w 109"/>
                  <a:gd name="T13" fmla="*/ 85 h 94"/>
                  <a:gd name="T14" fmla="*/ 9 w 109"/>
                  <a:gd name="T15" fmla="*/ 94 h 94"/>
                  <a:gd name="T16" fmla="*/ 104 w 109"/>
                  <a:gd name="T17" fmla="*/ 94 h 94"/>
                  <a:gd name="T18" fmla="*/ 109 w 109"/>
                  <a:gd name="T19" fmla="*/ 90 h 94"/>
                  <a:gd name="T20" fmla="*/ 104 w 109"/>
                  <a:gd name="T21" fmla="*/ 8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9" h="94">
                    <a:moveTo>
                      <a:pt x="104" y="85"/>
                    </a:moveTo>
                    <a:cubicBezTo>
                      <a:pt x="9" y="85"/>
                      <a:pt x="9" y="85"/>
                      <a:pt x="9" y="85"/>
                    </a:cubicBezTo>
                    <a:cubicBezTo>
                      <a:pt x="9" y="85"/>
                      <a:pt x="9" y="85"/>
                      <a:pt x="9" y="85"/>
                    </a:cubicBezTo>
                    <a:cubicBezTo>
                      <a:pt x="9" y="4"/>
                      <a:pt x="9" y="4"/>
                      <a:pt x="9" y="4"/>
                    </a:cubicBezTo>
                    <a:cubicBezTo>
                      <a:pt x="9" y="2"/>
                      <a:pt x="7" y="0"/>
                      <a:pt x="4" y="0"/>
                    </a:cubicBezTo>
                    <a:cubicBezTo>
                      <a:pt x="2" y="0"/>
                      <a:pt x="0" y="2"/>
                      <a:pt x="0" y="4"/>
                    </a:cubicBezTo>
                    <a:cubicBezTo>
                      <a:pt x="0" y="85"/>
                      <a:pt x="0" y="85"/>
                      <a:pt x="0" y="85"/>
                    </a:cubicBezTo>
                    <a:cubicBezTo>
                      <a:pt x="0" y="90"/>
                      <a:pt x="4" y="94"/>
                      <a:pt x="9" y="94"/>
                    </a:cubicBezTo>
                    <a:cubicBezTo>
                      <a:pt x="104" y="94"/>
                      <a:pt x="104" y="94"/>
                      <a:pt x="104" y="94"/>
                    </a:cubicBezTo>
                    <a:cubicBezTo>
                      <a:pt x="107" y="94"/>
                      <a:pt x="109" y="92"/>
                      <a:pt x="109" y="90"/>
                    </a:cubicBezTo>
                    <a:cubicBezTo>
                      <a:pt x="109" y="87"/>
                      <a:pt x="107" y="85"/>
                      <a:pt x="104"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schemeClr val="bg1"/>
                  </a:solidFill>
                </a:endParaRPr>
              </a:p>
            </p:txBody>
          </p:sp>
        </p:grpSp>
      </p:grpSp>
      <p:sp>
        <p:nvSpPr>
          <p:cNvPr id="242" name="文本框 134">
            <a:extLst>
              <a:ext uri="{FF2B5EF4-FFF2-40B4-BE49-F238E27FC236}">
                <a16:creationId xmlns:a16="http://schemas.microsoft.com/office/drawing/2014/main" id="{0D8813FF-7FF8-4FF0-B668-779F5BF54DCB}"/>
              </a:ext>
            </a:extLst>
          </p:cNvPr>
          <p:cNvSpPr txBox="1"/>
          <p:nvPr/>
        </p:nvSpPr>
        <p:spPr>
          <a:xfrm>
            <a:off x="9848100" y="4451500"/>
            <a:ext cx="1247613" cy="369332"/>
          </a:xfrm>
          <a:prstGeom prst="rect">
            <a:avLst/>
          </a:prstGeom>
          <a:noFill/>
        </p:spPr>
        <p:txBody>
          <a:bodyPr wrap="square" rtlCol="0">
            <a:spAutoFit/>
          </a:bodyPr>
          <a:lstStyle/>
          <a:p>
            <a:r>
              <a:rPr lang="zh-CN" altLang="en-US" b="1" dirty="0">
                <a:solidFill>
                  <a:srgbClr val="EB9624"/>
                </a:solidFill>
                <a:latin typeface="+mn-ea"/>
              </a:rPr>
              <a:t>加速点三</a:t>
            </a:r>
          </a:p>
        </p:txBody>
      </p:sp>
      <p:sp>
        <p:nvSpPr>
          <p:cNvPr id="243" name="文本框 140">
            <a:extLst>
              <a:ext uri="{FF2B5EF4-FFF2-40B4-BE49-F238E27FC236}">
                <a16:creationId xmlns:a16="http://schemas.microsoft.com/office/drawing/2014/main" id="{EE926D11-9F8C-45E1-A6F7-FAEC9A285FF1}"/>
              </a:ext>
            </a:extLst>
          </p:cNvPr>
          <p:cNvSpPr txBox="1"/>
          <p:nvPr/>
        </p:nvSpPr>
        <p:spPr>
          <a:xfrm>
            <a:off x="5441231" y="252829"/>
            <a:ext cx="990781" cy="646331"/>
          </a:xfrm>
          <a:prstGeom prst="rect">
            <a:avLst/>
          </a:prstGeom>
          <a:noFill/>
        </p:spPr>
        <p:txBody>
          <a:bodyPr wrap="square" rtlCol="0">
            <a:spAutoFit/>
          </a:bodyPr>
          <a:lstStyle/>
          <a:p>
            <a:pPr algn="ctr"/>
            <a:r>
              <a:rPr lang="zh-CN" altLang="en-US" b="1" dirty="0">
                <a:solidFill>
                  <a:srgbClr val="01ACBE"/>
                </a:solidFill>
                <a:latin typeface="微软雅黑" panose="020B0503020204020204" pitchFamily="34" charset="-122"/>
                <a:ea typeface="微软雅黑" panose="020B0503020204020204" pitchFamily="34" charset="-122"/>
              </a:rPr>
              <a:t>加速点</a:t>
            </a:r>
            <a:r>
              <a:rPr lang="en-US" altLang="zh-CN" b="1" dirty="0">
                <a:solidFill>
                  <a:srgbClr val="01ACBE"/>
                </a:solidFill>
                <a:latin typeface="微软雅黑" panose="020B0503020204020204" pitchFamily="34" charset="-122"/>
                <a:ea typeface="微软雅黑" panose="020B0503020204020204" pitchFamily="34" charset="-122"/>
              </a:rPr>
              <a:t>2</a:t>
            </a:r>
            <a:endParaRPr lang="zh-CN" altLang="en-US" b="1" dirty="0">
              <a:solidFill>
                <a:srgbClr val="01ACBE"/>
              </a:solidFill>
              <a:latin typeface="微软雅黑" panose="020B0503020204020204" pitchFamily="34" charset="-122"/>
              <a:ea typeface="微软雅黑" panose="020B0503020204020204" pitchFamily="34" charset="-122"/>
            </a:endParaRPr>
          </a:p>
        </p:txBody>
      </p:sp>
      <p:sp>
        <p:nvSpPr>
          <p:cNvPr id="244" name="文本框 149">
            <a:extLst>
              <a:ext uri="{FF2B5EF4-FFF2-40B4-BE49-F238E27FC236}">
                <a16:creationId xmlns:a16="http://schemas.microsoft.com/office/drawing/2014/main" id="{29FEF7D7-E58D-4A50-8A1D-DA5CD352EB05}"/>
              </a:ext>
            </a:extLst>
          </p:cNvPr>
          <p:cNvSpPr txBox="1"/>
          <p:nvPr/>
        </p:nvSpPr>
        <p:spPr>
          <a:xfrm>
            <a:off x="1329253" y="4285041"/>
            <a:ext cx="1215057" cy="369332"/>
          </a:xfrm>
          <a:prstGeom prst="rect">
            <a:avLst/>
          </a:prstGeom>
          <a:noFill/>
        </p:spPr>
        <p:txBody>
          <a:bodyPr wrap="square" rtlCol="0">
            <a:spAutoFit/>
          </a:bodyPr>
          <a:lstStyle/>
          <a:p>
            <a:pPr algn="r"/>
            <a:r>
              <a:rPr lang="zh-CN" altLang="en-US" b="1" dirty="0">
                <a:solidFill>
                  <a:srgbClr val="663A77"/>
                </a:solidFill>
                <a:latin typeface="+mn-ea"/>
              </a:rPr>
              <a:t>加速点</a:t>
            </a:r>
            <a:r>
              <a:rPr lang="en-US" altLang="zh-CN" b="1" dirty="0">
                <a:solidFill>
                  <a:srgbClr val="663A77"/>
                </a:solidFill>
                <a:latin typeface="+mn-ea"/>
              </a:rPr>
              <a:t>1</a:t>
            </a:r>
            <a:endParaRPr lang="zh-CN" altLang="en-US" b="1" dirty="0">
              <a:solidFill>
                <a:srgbClr val="663A77"/>
              </a:solidFill>
              <a:latin typeface="+mn-ea"/>
            </a:endParaRPr>
          </a:p>
        </p:txBody>
      </p:sp>
      <p:sp>
        <p:nvSpPr>
          <p:cNvPr id="245" name="TextBox 277">
            <a:extLst>
              <a:ext uri="{FF2B5EF4-FFF2-40B4-BE49-F238E27FC236}">
                <a16:creationId xmlns:a16="http://schemas.microsoft.com/office/drawing/2014/main" id="{178E21ED-86D7-4E95-BB7D-4B0E15549C24}"/>
              </a:ext>
            </a:extLst>
          </p:cNvPr>
          <p:cNvSpPr txBox="1"/>
          <p:nvPr/>
        </p:nvSpPr>
        <p:spPr>
          <a:xfrm>
            <a:off x="5165406" y="943474"/>
            <a:ext cx="1588070" cy="336695"/>
          </a:xfrm>
          <a:prstGeom prst="rect">
            <a:avLst/>
          </a:prstGeom>
          <a:noFill/>
        </p:spPr>
        <p:txBody>
          <a:bodyPr wrap="square" rtlCol="0">
            <a:spAutoFit/>
          </a:bodyPr>
          <a:lstStyle/>
          <a:p>
            <a:pPr algn="ctr">
              <a:lnSpc>
                <a:spcPct val="150000"/>
              </a:lnSpc>
              <a:defRPr/>
            </a:pPr>
            <a:r>
              <a:rPr lang="zh-CN" altLang="en-US" sz="1200" dirty="0">
                <a:solidFill>
                  <a:srgbClr val="FFFFFF"/>
                </a:solidFill>
                <a:latin typeface="微软雅黑" panose="020B0503020204020204" pitchFamily="34" charset="-122"/>
                <a:ea typeface="微软雅黑" panose="020B0503020204020204" pitchFamily="34" charset="-122"/>
              </a:rPr>
              <a:t>使用多线程并行</a:t>
            </a:r>
            <a:endParaRPr lang="en-US" altLang="zh-CN" sz="1200" dirty="0">
              <a:solidFill>
                <a:srgbClr val="FFFFFF"/>
              </a:solidFill>
              <a:latin typeface="微软雅黑" panose="020B0503020204020204" pitchFamily="34" charset="-122"/>
              <a:ea typeface="微软雅黑" panose="020B0503020204020204" pitchFamily="34" charset="-122"/>
            </a:endParaRPr>
          </a:p>
        </p:txBody>
      </p:sp>
      <p:sp>
        <p:nvSpPr>
          <p:cNvPr id="246" name="TextBox 278">
            <a:extLst>
              <a:ext uri="{FF2B5EF4-FFF2-40B4-BE49-F238E27FC236}">
                <a16:creationId xmlns:a16="http://schemas.microsoft.com/office/drawing/2014/main" id="{7B70B104-596A-48B2-94F1-A2104DF58B9E}"/>
              </a:ext>
            </a:extLst>
          </p:cNvPr>
          <p:cNvSpPr txBox="1"/>
          <p:nvPr/>
        </p:nvSpPr>
        <p:spPr>
          <a:xfrm>
            <a:off x="944248" y="4750043"/>
            <a:ext cx="2293915" cy="1167692"/>
          </a:xfrm>
          <a:prstGeom prst="rect">
            <a:avLst/>
          </a:prstGeom>
          <a:noFill/>
        </p:spPr>
        <p:txBody>
          <a:bodyPr wrap="square" rtlCol="0">
            <a:spAutoFit/>
          </a:bodyPr>
          <a:lstStyle/>
          <a:p>
            <a:pPr marL="228600" indent="-228600">
              <a:lnSpc>
                <a:spcPct val="150000"/>
              </a:lnSpc>
              <a:buAutoNum type="arabicPeriod"/>
              <a:defRPr/>
            </a:pPr>
            <a:r>
              <a:rPr lang="en-US" altLang="zh-CN" sz="1200" dirty="0">
                <a:solidFill>
                  <a:srgbClr val="FFFFFF"/>
                </a:solidFill>
                <a:latin typeface="微软雅黑" panose="020B0503020204020204" pitchFamily="34" charset="-122"/>
                <a:ea typeface="微软雅黑" panose="020B0503020204020204" pitchFamily="34" charset="-122"/>
              </a:rPr>
              <a:t>orders, </a:t>
            </a:r>
            <a:r>
              <a:rPr lang="en-US" altLang="zh-CN" sz="1200" dirty="0" err="1">
                <a:solidFill>
                  <a:srgbClr val="FFFFFF"/>
                </a:solidFill>
                <a:latin typeface="微软雅黑" panose="020B0503020204020204" pitchFamily="34" charset="-122"/>
                <a:ea typeface="微软雅黑" panose="020B0503020204020204" pitchFamily="34" charset="-122"/>
              </a:rPr>
              <a:t>lineitem</a:t>
            </a:r>
            <a:r>
              <a:rPr lang="en-US" altLang="zh-CN" sz="1200" dirty="0">
                <a:solidFill>
                  <a:srgbClr val="FFFFFF"/>
                </a:solidFill>
                <a:latin typeface="微软雅黑" panose="020B0503020204020204" pitchFamily="34" charset="-122"/>
                <a:ea typeface="微软雅黑" panose="020B0503020204020204" pitchFamily="34" charset="-122"/>
              </a:rPr>
              <a:t>,</a:t>
            </a:r>
            <a:r>
              <a:rPr lang="zh-CN" altLang="en-US" sz="1200" dirty="0">
                <a:solidFill>
                  <a:srgbClr val="FFFFFF"/>
                </a:solidFill>
                <a:latin typeface="微软雅黑" panose="020B0503020204020204" pitchFamily="34" charset="-122"/>
                <a:ea typeface="微软雅黑" panose="020B0503020204020204" pitchFamily="34" charset="-122"/>
              </a:rPr>
              <a:t>表按部分划分；</a:t>
            </a:r>
            <a:endParaRPr lang="en-US" altLang="zh-CN" sz="1200" dirty="0">
              <a:solidFill>
                <a:srgbClr val="FFFFFF"/>
              </a:solidFill>
              <a:latin typeface="微软雅黑" panose="020B0503020204020204" pitchFamily="34" charset="-122"/>
              <a:ea typeface="微软雅黑" panose="020B0503020204020204" pitchFamily="34" charset="-122"/>
            </a:endParaRPr>
          </a:p>
          <a:p>
            <a:pPr marL="228600" indent="-228600">
              <a:lnSpc>
                <a:spcPct val="150000"/>
              </a:lnSpc>
              <a:buAutoNum type="arabicPeriod"/>
              <a:defRPr/>
            </a:pPr>
            <a:r>
              <a:rPr lang="zh-CN" altLang="en-US" sz="1200" dirty="0">
                <a:solidFill>
                  <a:srgbClr val="FFFFFF"/>
                </a:solidFill>
                <a:latin typeface="微软雅黑" panose="020B0503020204020204" pitchFamily="34" charset="-122"/>
                <a:ea typeface="微软雅黑" panose="020B0503020204020204" pitchFamily="34" charset="-122"/>
              </a:rPr>
              <a:t>分离</a:t>
            </a:r>
            <a:r>
              <a:rPr lang="en-US" altLang="zh-CN" sz="1200" dirty="0" err="1">
                <a:solidFill>
                  <a:srgbClr val="FFFFFF"/>
                </a:solidFill>
                <a:latin typeface="微软雅黑" panose="020B0503020204020204" pitchFamily="34" charset="-122"/>
                <a:ea typeface="微软雅黑" panose="020B0503020204020204" pitchFamily="34" charset="-122"/>
              </a:rPr>
              <a:t>lineitem</a:t>
            </a:r>
            <a:r>
              <a:rPr lang="zh-CN" altLang="en-US" sz="1200" dirty="0">
                <a:solidFill>
                  <a:srgbClr val="FFFFFF"/>
                </a:solidFill>
                <a:latin typeface="微软雅黑" panose="020B0503020204020204" pitchFamily="34" charset="-122"/>
                <a:ea typeface="微软雅黑" panose="020B0503020204020204" pitchFamily="34" charset="-122"/>
              </a:rPr>
              <a:t>表；</a:t>
            </a:r>
            <a:endParaRPr lang="en-US" altLang="zh-CN" sz="1200" dirty="0">
              <a:solidFill>
                <a:srgbClr val="FFFFFF"/>
              </a:solidFill>
              <a:latin typeface="微软雅黑" panose="020B0503020204020204" pitchFamily="34" charset="-122"/>
              <a:ea typeface="微软雅黑" panose="020B0503020204020204" pitchFamily="34" charset="-122"/>
            </a:endParaRPr>
          </a:p>
          <a:p>
            <a:pPr marL="228600" indent="-228600">
              <a:lnSpc>
                <a:spcPct val="150000"/>
              </a:lnSpc>
              <a:buAutoNum type="arabicPeriod"/>
              <a:defRPr/>
            </a:pPr>
            <a:endParaRPr lang="en-US" altLang="zh-CN" sz="1200" dirty="0">
              <a:solidFill>
                <a:srgbClr val="FFFFFF"/>
              </a:solidFill>
              <a:latin typeface="微软雅黑" panose="020B0503020204020204" pitchFamily="34" charset="-122"/>
              <a:ea typeface="微软雅黑" panose="020B0503020204020204" pitchFamily="34" charset="-122"/>
            </a:endParaRPr>
          </a:p>
        </p:txBody>
      </p:sp>
      <p:sp>
        <p:nvSpPr>
          <p:cNvPr id="247" name="TextBox 279">
            <a:extLst>
              <a:ext uri="{FF2B5EF4-FFF2-40B4-BE49-F238E27FC236}">
                <a16:creationId xmlns:a16="http://schemas.microsoft.com/office/drawing/2014/main" id="{280325D7-23B6-4092-BE15-D4E015CA4464}"/>
              </a:ext>
            </a:extLst>
          </p:cNvPr>
          <p:cNvSpPr txBox="1"/>
          <p:nvPr/>
        </p:nvSpPr>
        <p:spPr>
          <a:xfrm>
            <a:off x="9324950" y="4845330"/>
            <a:ext cx="2293915" cy="1444691"/>
          </a:xfrm>
          <a:prstGeom prst="rect">
            <a:avLst/>
          </a:prstGeom>
          <a:noFill/>
        </p:spPr>
        <p:txBody>
          <a:bodyPr wrap="square" rtlCol="0">
            <a:spAutoFit/>
          </a:bodyPr>
          <a:lstStyle/>
          <a:p>
            <a:pPr marL="228600" indent="-228600">
              <a:lnSpc>
                <a:spcPct val="150000"/>
              </a:lnSpc>
              <a:buAutoNum type="arabicPeriod"/>
              <a:defRPr/>
            </a:pPr>
            <a:r>
              <a:rPr lang="zh-CN" altLang="en-US" sz="1200" dirty="0">
                <a:solidFill>
                  <a:srgbClr val="FFFFFF"/>
                </a:solidFill>
                <a:latin typeface="微软雅黑" panose="020B0503020204020204" pitchFamily="34" charset="-122"/>
                <a:ea typeface="微软雅黑" panose="020B0503020204020204" pitchFamily="34" charset="-122"/>
              </a:rPr>
              <a:t>根据数据首字母跳指针位置；</a:t>
            </a:r>
            <a:endParaRPr lang="en-US" altLang="zh-CN" sz="1200" dirty="0">
              <a:solidFill>
                <a:srgbClr val="FFFFFF"/>
              </a:solidFill>
              <a:latin typeface="微软雅黑" panose="020B0503020204020204" pitchFamily="34" charset="-122"/>
              <a:ea typeface="微软雅黑" panose="020B0503020204020204" pitchFamily="34" charset="-122"/>
            </a:endParaRPr>
          </a:p>
          <a:p>
            <a:pPr marL="228600" indent="-228600">
              <a:lnSpc>
                <a:spcPct val="150000"/>
              </a:lnSpc>
              <a:buAutoNum type="arabicPeriod"/>
              <a:defRPr/>
            </a:pPr>
            <a:r>
              <a:rPr lang="zh-CN" altLang="en-US" sz="1200" dirty="0">
                <a:solidFill>
                  <a:srgbClr val="FFFFFF"/>
                </a:solidFill>
                <a:latin typeface="微软雅黑" panose="020B0503020204020204" pitchFamily="34" charset="-122"/>
                <a:ea typeface="微软雅黑" panose="020B0503020204020204" pitchFamily="34" charset="-122"/>
              </a:rPr>
              <a:t>对</a:t>
            </a:r>
            <a:r>
              <a:rPr lang="en-US" altLang="zh-CN" sz="1200" dirty="0">
                <a:solidFill>
                  <a:srgbClr val="FFFFFF"/>
                </a:solidFill>
                <a:latin typeface="微软雅黑" panose="020B0503020204020204" pitchFamily="34" charset="-122"/>
                <a:ea typeface="微软雅黑" panose="020B0503020204020204" pitchFamily="34" charset="-122"/>
              </a:rPr>
              <a:t>order</a:t>
            </a:r>
            <a:r>
              <a:rPr lang="zh-CN" altLang="en-US" sz="1200" dirty="0">
                <a:solidFill>
                  <a:srgbClr val="FFFFFF"/>
                </a:solidFill>
                <a:latin typeface="微软雅黑" panose="020B0503020204020204" pitchFamily="34" charset="-122"/>
                <a:ea typeface="微软雅黑" panose="020B0503020204020204" pitchFamily="34" charset="-122"/>
              </a:rPr>
              <a:t>表进行桶排序</a:t>
            </a:r>
            <a:r>
              <a:rPr lang="en-US" altLang="zh-CN" sz="1200" dirty="0">
                <a:solidFill>
                  <a:srgbClr val="FFFFFF"/>
                </a:solidFill>
                <a:latin typeface="微软雅黑" panose="020B0503020204020204" pitchFamily="34" charset="-122"/>
                <a:ea typeface="微软雅黑" panose="020B0503020204020204" pitchFamily="34" charset="-122"/>
              </a:rPr>
              <a:t>;</a:t>
            </a:r>
          </a:p>
          <a:p>
            <a:pPr marL="228600" indent="-228600">
              <a:lnSpc>
                <a:spcPct val="150000"/>
              </a:lnSpc>
              <a:buAutoNum type="arabicPeriod"/>
              <a:defRPr/>
            </a:pPr>
            <a:r>
              <a:rPr lang="zh-CN" altLang="en-US" sz="1200" dirty="0">
                <a:solidFill>
                  <a:srgbClr val="FFFFFF"/>
                </a:solidFill>
                <a:latin typeface="微软雅黑" panose="020B0503020204020204" pitchFamily="34" charset="-122"/>
                <a:ea typeface="微软雅黑" panose="020B0503020204020204" pitchFamily="34" charset="-122"/>
              </a:rPr>
              <a:t>降序</a:t>
            </a:r>
            <a:r>
              <a:rPr lang="en-US" altLang="zh-CN" sz="1200" dirty="0">
                <a:solidFill>
                  <a:srgbClr val="FFFFFF"/>
                </a:solidFill>
                <a:latin typeface="微软雅黑" panose="020B0503020204020204" pitchFamily="34" charset="-122"/>
                <a:ea typeface="微软雅黑" panose="020B0503020204020204" pitchFamily="34" charset="-122"/>
              </a:rPr>
              <a:t>TOPK</a:t>
            </a:r>
            <a:r>
              <a:rPr lang="zh-CN" altLang="en-US" sz="1200" dirty="0">
                <a:solidFill>
                  <a:srgbClr val="FFFFFF"/>
                </a:solidFill>
                <a:latin typeface="微软雅黑" panose="020B0503020204020204" pitchFamily="34" charset="-122"/>
                <a:ea typeface="微软雅黑" panose="020B0503020204020204" pitchFamily="34" charset="-122"/>
              </a:rPr>
              <a:t>（堆排序）</a:t>
            </a:r>
            <a:r>
              <a:rPr lang="en-US" altLang="zh-CN" sz="1200" dirty="0">
                <a:solidFill>
                  <a:srgbClr val="FFFFFF"/>
                </a:solidFill>
                <a:latin typeface="微软雅黑" panose="020B0503020204020204" pitchFamily="34" charset="-122"/>
                <a:ea typeface="微软雅黑" panose="020B0503020204020204" pitchFamily="34" charset="-122"/>
              </a:rPr>
              <a:t>;</a:t>
            </a:r>
          </a:p>
          <a:p>
            <a:pPr marL="228600" indent="-228600">
              <a:lnSpc>
                <a:spcPct val="150000"/>
              </a:lnSpc>
              <a:buAutoNum type="arabicPeriod"/>
              <a:defRPr/>
            </a:pPr>
            <a:r>
              <a:rPr lang="zh-CN" altLang="en-US" sz="1200" dirty="0">
                <a:solidFill>
                  <a:srgbClr val="FFFFFF"/>
                </a:solidFill>
                <a:latin typeface="微软雅黑" panose="020B0503020204020204" pitchFamily="34" charset="-122"/>
                <a:ea typeface="微软雅黑" panose="020B0503020204020204" pitchFamily="34" charset="-122"/>
              </a:rPr>
              <a:t>用自己实现的容器替代</a:t>
            </a:r>
            <a:r>
              <a:rPr lang="en-US" altLang="zh-CN" sz="1200" dirty="0">
                <a:solidFill>
                  <a:srgbClr val="FFFFFF"/>
                </a:solidFill>
                <a:latin typeface="微软雅黑" panose="020B0503020204020204" pitchFamily="34" charset="-122"/>
                <a:ea typeface="微软雅黑" panose="020B0503020204020204" pitchFamily="34" charset="-122"/>
              </a:rPr>
              <a:t>STL;</a:t>
            </a:r>
          </a:p>
          <a:p>
            <a:pPr marL="228600" indent="-228600">
              <a:lnSpc>
                <a:spcPct val="150000"/>
              </a:lnSpc>
              <a:buAutoNum type="arabicPeriod"/>
              <a:defRPr/>
            </a:pPr>
            <a:endParaRPr lang="en-US" altLang="zh-CN" sz="1200" dirty="0">
              <a:solidFill>
                <a:srgbClr val="FFFFFF"/>
              </a:solidFill>
              <a:latin typeface="微软雅黑" panose="020B0503020204020204" pitchFamily="34" charset="-122"/>
              <a:ea typeface="微软雅黑" panose="020B0503020204020204" pitchFamily="34" charset="-122"/>
            </a:endParaRPr>
          </a:p>
        </p:txBody>
      </p:sp>
      <p:sp>
        <p:nvSpPr>
          <p:cNvPr id="251" name="Freeform 16">
            <a:extLst>
              <a:ext uri="{FF2B5EF4-FFF2-40B4-BE49-F238E27FC236}">
                <a16:creationId xmlns:a16="http://schemas.microsoft.com/office/drawing/2014/main" id="{3FC8E0C5-B812-4D7E-B2C3-CA082E158AFC}"/>
              </a:ext>
            </a:extLst>
          </p:cNvPr>
          <p:cNvSpPr>
            <a:spLocks noChangeAspect="1"/>
          </p:cNvSpPr>
          <p:nvPr/>
        </p:nvSpPr>
        <p:spPr bwMode="auto">
          <a:xfrm>
            <a:off x="4499059" y="2700624"/>
            <a:ext cx="3193883" cy="3877193"/>
          </a:xfrm>
          <a:custGeom>
            <a:avLst/>
            <a:gdLst>
              <a:gd name="T0" fmla="*/ 22 w 338"/>
              <a:gd name="T1" fmla="*/ 184 h 411"/>
              <a:gd name="T2" fmla="*/ 20 w 338"/>
              <a:gd name="T3" fmla="*/ 77 h 411"/>
              <a:gd name="T4" fmla="*/ 150 w 338"/>
              <a:gd name="T5" fmla="*/ 0 h 411"/>
              <a:gd name="T6" fmla="*/ 288 w 338"/>
              <a:gd name="T7" fmla="*/ 84 h 411"/>
              <a:gd name="T8" fmla="*/ 303 w 338"/>
              <a:gd name="T9" fmla="*/ 143 h 411"/>
              <a:gd name="T10" fmla="*/ 302 w 338"/>
              <a:gd name="T11" fmla="*/ 169 h 411"/>
              <a:gd name="T12" fmla="*/ 334 w 338"/>
              <a:gd name="T13" fmla="*/ 211 h 411"/>
              <a:gd name="T14" fmla="*/ 330 w 338"/>
              <a:gd name="T15" fmla="*/ 222 h 411"/>
              <a:gd name="T16" fmla="*/ 312 w 338"/>
              <a:gd name="T17" fmla="*/ 230 h 411"/>
              <a:gd name="T18" fmla="*/ 312 w 338"/>
              <a:gd name="T19" fmla="*/ 242 h 411"/>
              <a:gd name="T20" fmla="*/ 311 w 338"/>
              <a:gd name="T21" fmla="*/ 257 h 411"/>
              <a:gd name="T22" fmla="*/ 305 w 338"/>
              <a:gd name="T23" fmla="*/ 261 h 411"/>
              <a:gd name="T24" fmla="*/ 306 w 338"/>
              <a:gd name="T25" fmla="*/ 274 h 411"/>
              <a:gd name="T26" fmla="*/ 300 w 338"/>
              <a:gd name="T27" fmla="*/ 289 h 411"/>
              <a:gd name="T28" fmla="*/ 302 w 338"/>
              <a:gd name="T29" fmla="*/ 307 h 411"/>
              <a:gd name="T30" fmla="*/ 279 w 338"/>
              <a:gd name="T31" fmla="*/ 320 h 411"/>
              <a:gd name="T32" fmla="*/ 236 w 338"/>
              <a:gd name="T33" fmla="*/ 320 h 411"/>
              <a:gd name="T34" fmla="*/ 228 w 338"/>
              <a:gd name="T35" fmla="*/ 321 h 411"/>
              <a:gd name="T36" fmla="*/ 214 w 338"/>
              <a:gd name="T37" fmla="*/ 345 h 411"/>
              <a:gd name="T38" fmla="*/ 210 w 338"/>
              <a:gd name="T39" fmla="*/ 371 h 411"/>
              <a:gd name="T40" fmla="*/ 251 w 338"/>
              <a:gd name="T41" fmla="*/ 411 h 411"/>
              <a:gd name="T42" fmla="*/ 28 w 338"/>
              <a:gd name="T43" fmla="*/ 411 h 411"/>
              <a:gd name="T44" fmla="*/ 75 w 338"/>
              <a:gd name="T45" fmla="*/ 317 h 411"/>
              <a:gd name="T46" fmla="*/ 79 w 338"/>
              <a:gd name="T47" fmla="*/ 280 h 411"/>
              <a:gd name="T48" fmla="*/ 65 w 338"/>
              <a:gd name="T49" fmla="*/ 249 h 411"/>
              <a:gd name="T50" fmla="*/ 25 w 338"/>
              <a:gd name="T51" fmla="*/ 190 h 411"/>
              <a:gd name="T52" fmla="*/ 22 w 338"/>
              <a:gd name="T53" fmla="*/ 184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8" h="411">
                <a:moveTo>
                  <a:pt x="22" y="184"/>
                </a:moveTo>
                <a:cubicBezTo>
                  <a:pt x="22" y="184"/>
                  <a:pt x="0" y="132"/>
                  <a:pt x="20" y="77"/>
                </a:cubicBezTo>
                <a:cubicBezTo>
                  <a:pt x="40" y="22"/>
                  <a:pt x="105" y="0"/>
                  <a:pt x="150" y="0"/>
                </a:cubicBezTo>
                <a:cubicBezTo>
                  <a:pt x="195" y="0"/>
                  <a:pt x="255" y="15"/>
                  <a:pt x="288" y="84"/>
                </a:cubicBezTo>
                <a:cubicBezTo>
                  <a:pt x="288" y="84"/>
                  <a:pt x="305" y="123"/>
                  <a:pt x="303" y="143"/>
                </a:cubicBezTo>
                <a:cubicBezTo>
                  <a:pt x="303" y="143"/>
                  <a:pt x="289" y="155"/>
                  <a:pt x="302" y="169"/>
                </a:cubicBezTo>
                <a:cubicBezTo>
                  <a:pt x="314" y="182"/>
                  <a:pt x="334" y="211"/>
                  <a:pt x="334" y="211"/>
                </a:cubicBezTo>
                <a:cubicBezTo>
                  <a:pt x="334" y="211"/>
                  <a:pt x="338" y="219"/>
                  <a:pt x="330" y="222"/>
                </a:cubicBezTo>
                <a:cubicBezTo>
                  <a:pt x="323" y="226"/>
                  <a:pt x="317" y="226"/>
                  <a:pt x="312" y="230"/>
                </a:cubicBezTo>
                <a:cubicBezTo>
                  <a:pt x="307" y="234"/>
                  <a:pt x="306" y="237"/>
                  <a:pt x="312" y="242"/>
                </a:cubicBezTo>
                <a:cubicBezTo>
                  <a:pt x="317" y="247"/>
                  <a:pt x="315" y="254"/>
                  <a:pt x="311" y="257"/>
                </a:cubicBezTo>
                <a:cubicBezTo>
                  <a:pt x="307" y="260"/>
                  <a:pt x="305" y="261"/>
                  <a:pt x="305" y="261"/>
                </a:cubicBezTo>
                <a:cubicBezTo>
                  <a:pt x="305" y="261"/>
                  <a:pt x="314" y="267"/>
                  <a:pt x="306" y="274"/>
                </a:cubicBezTo>
                <a:cubicBezTo>
                  <a:pt x="298" y="281"/>
                  <a:pt x="300" y="285"/>
                  <a:pt x="300" y="289"/>
                </a:cubicBezTo>
                <a:cubicBezTo>
                  <a:pt x="301" y="294"/>
                  <a:pt x="305" y="301"/>
                  <a:pt x="302" y="307"/>
                </a:cubicBezTo>
                <a:cubicBezTo>
                  <a:pt x="299" y="313"/>
                  <a:pt x="294" y="318"/>
                  <a:pt x="279" y="320"/>
                </a:cubicBezTo>
                <a:cubicBezTo>
                  <a:pt x="279" y="320"/>
                  <a:pt x="245" y="318"/>
                  <a:pt x="236" y="320"/>
                </a:cubicBezTo>
                <a:cubicBezTo>
                  <a:pt x="229" y="321"/>
                  <a:pt x="228" y="321"/>
                  <a:pt x="228" y="321"/>
                </a:cubicBezTo>
                <a:cubicBezTo>
                  <a:pt x="228" y="321"/>
                  <a:pt x="217" y="327"/>
                  <a:pt x="214" y="345"/>
                </a:cubicBezTo>
                <a:cubicBezTo>
                  <a:pt x="211" y="363"/>
                  <a:pt x="210" y="371"/>
                  <a:pt x="210" y="371"/>
                </a:cubicBezTo>
                <a:cubicBezTo>
                  <a:pt x="210" y="371"/>
                  <a:pt x="210" y="388"/>
                  <a:pt x="251" y="411"/>
                </a:cubicBezTo>
                <a:cubicBezTo>
                  <a:pt x="28" y="411"/>
                  <a:pt x="28" y="411"/>
                  <a:pt x="28" y="411"/>
                </a:cubicBezTo>
                <a:cubicBezTo>
                  <a:pt x="28" y="411"/>
                  <a:pt x="67" y="359"/>
                  <a:pt x="75" y="317"/>
                </a:cubicBezTo>
                <a:cubicBezTo>
                  <a:pt x="75" y="317"/>
                  <a:pt x="81" y="291"/>
                  <a:pt x="79" y="280"/>
                </a:cubicBezTo>
                <a:cubicBezTo>
                  <a:pt x="77" y="270"/>
                  <a:pt x="78" y="268"/>
                  <a:pt x="65" y="249"/>
                </a:cubicBezTo>
                <a:cubicBezTo>
                  <a:pt x="51" y="231"/>
                  <a:pt x="28" y="199"/>
                  <a:pt x="25" y="190"/>
                </a:cubicBezTo>
                <a:cubicBezTo>
                  <a:pt x="24" y="189"/>
                  <a:pt x="22" y="184"/>
                  <a:pt x="22" y="184"/>
                </a:cubicBezTo>
                <a:close/>
              </a:path>
            </a:pathLst>
          </a:custGeom>
          <a:gradFill flip="none" rotWithShape="1">
            <a:gsLst>
              <a:gs pos="0">
                <a:schemeClr val="bg1"/>
              </a:gs>
              <a:gs pos="100000">
                <a:srgbClr val="EEEEEE"/>
              </a:gs>
            </a:gsLst>
            <a:lin ang="0" scaled="0"/>
            <a:tileRect/>
          </a:gradFill>
          <a:ln w="22225">
            <a:gradFill>
              <a:gsLst>
                <a:gs pos="0">
                  <a:schemeClr val="bg1">
                    <a:lumMod val="85000"/>
                  </a:schemeClr>
                </a:gs>
                <a:gs pos="100000">
                  <a:schemeClr val="bg1"/>
                </a:gs>
              </a:gsLst>
              <a:lin ang="0" scaled="0"/>
            </a:gradFill>
          </a:ln>
          <a:effectLst>
            <a:outerShdw blurRad="520700" dist="203200" dir="8100000" algn="tr" rotWithShape="0">
              <a:prstClr val="black">
                <a:alpha val="14000"/>
              </a:prstClr>
            </a:outerShdw>
          </a:effectLst>
        </p:spPr>
        <p:txBody>
          <a:bodyPr vert="horz" wrap="square" lIns="68580" tIns="34290" rIns="68580" bIns="34290" numCol="1" anchor="t" anchorCtr="0" compatLnSpc="1">
            <a:prstTxWarp prst="textNoShape">
              <a:avLst/>
            </a:prstTxWarp>
          </a:bodyPr>
          <a:lstStyle/>
          <a:p>
            <a:endParaRPr lang="zh-CN" altLang="en-US" sz="1013" dirty="0"/>
          </a:p>
        </p:txBody>
      </p:sp>
      <p:grpSp>
        <p:nvGrpSpPr>
          <p:cNvPr id="299" name="组合 298">
            <a:extLst>
              <a:ext uri="{FF2B5EF4-FFF2-40B4-BE49-F238E27FC236}">
                <a16:creationId xmlns:a16="http://schemas.microsoft.com/office/drawing/2014/main" id="{7BA56C33-7B97-4BDA-95AE-2F327BF78AE2}"/>
              </a:ext>
            </a:extLst>
          </p:cNvPr>
          <p:cNvGrpSpPr>
            <a:grpSpLocks noChangeAspect="1"/>
          </p:cNvGrpSpPr>
          <p:nvPr/>
        </p:nvGrpSpPr>
        <p:grpSpPr>
          <a:xfrm>
            <a:off x="4827645" y="3435115"/>
            <a:ext cx="2546540" cy="1399532"/>
            <a:chOff x="2402680" y="2725738"/>
            <a:chExt cx="2657475" cy="1460501"/>
          </a:xfrm>
          <a:solidFill>
            <a:schemeClr val="bg1">
              <a:lumMod val="85000"/>
              <a:alpha val="80000"/>
            </a:schemeClr>
          </a:solidFill>
        </p:grpSpPr>
        <p:sp>
          <p:nvSpPr>
            <p:cNvPr id="300" name="Freeform 20">
              <a:extLst>
                <a:ext uri="{FF2B5EF4-FFF2-40B4-BE49-F238E27FC236}">
                  <a16:creationId xmlns:a16="http://schemas.microsoft.com/office/drawing/2014/main" id="{8EE67C2B-49E8-4BA0-AB5C-8CB4175DD8EE}"/>
                </a:ext>
              </a:extLst>
            </p:cNvPr>
            <p:cNvSpPr>
              <a:spLocks/>
            </p:cNvSpPr>
            <p:nvPr/>
          </p:nvSpPr>
          <p:spPr bwMode="auto">
            <a:xfrm>
              <a:off x="3110705" y="2746376"/>
              <a:ext cx="33338" cy="14288"/>
            </a:xfrm>
            <a:custGeom>
              <a:avLst/>
              <a:gdLst>
                <a:gd name="T0" fmla="*/ 5 w 5"/>
                <a:gd name="T1" fmla="*/ 0 h 2"/>
                <a:gd name="T2" fmla="*/ 0 w 5"/>
                <a:gd name="T3" fmla="*/ 1 h 2"/>
                <a:gd name="T4" fmla="*/ 3 w 5"/>
                <a:gd name="T5" fmla="*/ 2 h 2"/>
                <a:gd name="T6" fmla="*/ 5 w 5"/>
                <a:gd name="T7" fmla="*/ 0 h 2"/>
              </a:gdLst>
              <a:ahLst/>
              <a:cxnLst>
                <a:cxn ang="0">
                  <a:pos x="T0" y="T1"/>
                </a:cxn>
                <a:cxn ang="0">
                  <a:pos x="T2" y="T3"/>
                </a:cxn>
                <a:cxn ang="0">
                  <a:pos x="T4" y="T5"/>
                </a:cxn>
                <a:cxn ang="0">
                  <a:pos x="T6" y="T7"/>
                </a:cxn>
              </a:cxnLst>
              <a:rect l="0" t="0" r="r" b="b"/>
              <a:pathLst>
                <a:path w="5" h="2">
                  <a:moveTo>
                    <a:pt x="5" y="0"/>
                  </a:moveTo>
                  <a:cubicBezTo>
                    <a:pt x="3" y="1"/>
                    <a:pt x="1" y="0"/>
                    <a:pt x="0" y="1"/>
                  </a:cubicBezTo>
                  <a:cubicBezTo>
                    <a:pt x="0" y="2"/>
                    <a:pt x="2" y="2"/>
                    <a:pt x="3" y="2"/>
                  </a:cubicBezTo>
                  <a:cubicBezTo>
                    <a:pt x="4" y="2"/>
                    <a:pt x="5"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01" name="Freeform 21">
              <a:extLst>
                <a:ext uri="{FF2B5EF4-FFF2-40B4-BE49-F238E27FC236}">
                  <a16:creationId xmlns:a16="http://schemas.microsoft.com/office/drawing/2014/main" id="{4B23B4CA-88B4-41D5-9E00-9FD7B0218D27}"/>
                </a:ext>
              </a:extLst>
            </p:cNvPr>
            <p:cNvSpPr>
              <a:spLocks/>
            </p:cNvSpPr>
            <p:nvPr/>
          </p:nvSpPr>
          <p:spPr bwMode="auto">
            <a:xfrm>
              <a:off x="4682330" y="2994026"/>
              <a:ext cx="14288" cy="28575"/>
            </a:xfrm>
            <a:custGeom>
              <a:avLst/>
              <a:gdLst>
                <a:gd name="T0" fmla="*/ 0 w 2"/>
                <a:gd name="T1" fmla="*/ 0 h 4"/>
                <a:gd name="T2" fmla="*/ 2 w 2"/>
                <a:gd name="T3" fmla="*/ 4 h 4"/>
                <a:gd name="T4" fmla="*/ 2 w 2"/>
                <a:gd name="T5" fmla="*/ 3 h 4"/>
                <a:gd name="T6" fmla="*/ 0 w 2"/>
                <a:gd name="T7" fmla="*/ 0 h 4"/>
              </a:gdLst>
              <a:ahLst/>
              <a:cxnLst>
                <a:cxn ang="0">
                  <a:pos x="T0" y="T1"/>
                </a:cxn>
                <a:cxn ang="0">
                  <a:pos x="T2" y="T3"/>
                </a:cxn>
                <a:cxn ang="0">
                  <a:pos x="T4" y="T5"/>
                </a:cxn>
                <a:cxn ang="0">
                  <a:pos x="T6" y="T7"/>
                </a:cxn>
              </a:cxnLst>
              <a:rect l="0" t="0" r="r" b="b"/>
              <a:pathLst>
                <a:path w="2" h="4">
                  <a:moveTo>
                    <a:pt x="0" y="0"/>
                  </a:moveTo>
                  <a:cubicBezTo>
                    <a:pt x="0" y="1"/>
                    <a:pt x="1" y="4"/>
                    <a:pt x="2" y="4"/>
                  </a:cubicBezTo>
                  <a:cubicBezTo>
                    <a:pt x="2" y="4"/>
                    <a:pt x="2" y="4"/>
                    <a:pt x="2" y="3"/>
                  </a:cubicBezTo>
                  <a:cubicBezTo>
                    <a:pt x="2" y="3"/>
                    <a:pt x="2"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02" name="Freeform 22">
              <a:extLst>
                <a:ext uri="{FF2B5EF4-FFF2-40B4-BE49-F238E27FC236}">
                  <a16:creationId xmlns:a16="http://schemas.microsoft.com/office/drawing/2014/main" id="{0C6DAD3E-02EB-443D-AB21-1CCF57030810}"/>
                </a:ext>
              </a:extLst>
            </p:cNvPr>
            <p:cNvSpPr>
              <a:spLocks noEditPoints="1"/>
            </p:cNvSpPr>
            <p:nvPr/>
          </p:nvSpPr>
          <p:spPr bwMode="auto">
            <a:xfrm>
              <a:off x="3494880" y="2767013"/>
              <a:ext cx="1366838" cy="668338"/>
            </a:xfrm>
            <a:custGeom>
              <a:avLst/>
              <a:gdLst>
                <a:gd name="T0" fmla="*/ 80 w 199"/>
                <a:gd name="T1" fmla="*/ 43 h 97"/>
                <a:gd name="T2" fmla="*/ 64 w 199"/>
                <a:gd name="T3" fmla="*/ 36 h 97"/>
                <a:gd name="T4" fmla="*/ 76 w 199"/>
                <a:gd name="T5" fmla="*/ 47 h 97"/>
                <a:gd name="T6" fmla="*/ 69 w 199"/>
                <a:gd name="T7" fmla="*/ 50 h 97"/>
                <a:gd name="T8" fmla="*/ 128 w 199"/>
                <a:gd name="T9" fmla="*/ 33 h 97"/>
                <a:gd name="T10" fmla="*/ 88 w 199"/>
                <a:gd name="T11" fmla="*/ 4 h 97"/>
                <a:gd name="T12" fmla="*/ 90 w 199"/>
                <a:gd name="T13" fmla="*/ 11 h 97"/>
                <a:gd name="T14" fmla="*/ 83 w 199"/>
                <a:gd name="T15" fmla="*/ 13 h 97"/>
                <a:gd name="T16" fmla="*/ 76 w 199"/>
                <a:gd name="T17" fmla="*/ 6 h 97"/>
                <a:gd name="T18" fmla="*/ 45 w 199"/>
                <a:gd name="T19" fmla="*/ 11 h 97"/>
                <a:gd name="T20" fmla="*/ 40 w 199"/>
                <a:gd name="T21" fmla="*/ 10 h 97"/>
                <a:gd name="T22" fmla="*/ 34 w 199"/>
                <a:gd name="T23" fmla="*/ 8 h 97"/>
                <a:gd name="T24" fmla="*/ 26 w 199"/>
                <a:gd name="T25" fmla="*/ 16 h 97"/>
                <a:gd name="T26" fmla="*/ 23 w 199"/>
                <a:gd name="T27" fmla="*/ 17 h 97"/>
                <a:gd name="T28" fmla="*/ 26 w 199"/>
                <a:gd name="T29" fmla="*/ 19 h 97"/>
                <a:gd name="T30" fmla="*/ 39 w 199"/>
                <a:gd name="T31" fmla="*/ 15 h 97"/>
                <a:gd name="T32" fmla="*/ 46 w 199"/>
                <a:gd name="T33" fmla="*/ 28 h 97"/>
                <a:gd name="T34" fmla="*/ 42 w 199"/>
                <a:gd name="T35" fmla="*/ 26 h 97"/>
                <a:gd name="T36" fmla="*/ 36 w 199"/>
                <a:gd name="T37" fmla="*/ 27 h 97"/>
                <a:gd name="T38" fmla="*/ 25 w 199"/>
                <a:gd name="T39" fmla="*/ 29 h 97"/>
                <a:gd name="T40" fmla="*/ 9 w 199"/>
                <a:gd name="T41" fmla="*/ 45 h 97"/>
                <a:gd name="T42" fmla="*/ 5 w 199"/>
                <a:gd name="T43" fmla="*/ 55 h 97"/>
                <a:gd name="T44" fmla="*/ 20 w 199"/>
                <a:gd name="T45" fmla="*/ 42 h 97"/>
                <a:gd name="T46" fmla="*/ 25 w 199"/>
                <a:gd name="T47" fmla="*/ 44 h 97"/>
                <a:gd name="T48" fmla="*/ 32 w 199"/>
                <a:gd name="T49" fmla="*/ 36 h 97"/>
                <a:gd name="T50" fmla="*/ 35 w 199"/>
                <a:gd name="T51" fmla="*/ 38 h 97"/>
                <a:gd name="T52" fmla="*/ 28 w 199"/>
                <a:gd name="T53" fmla="*/ 42 h 97"/>
                <a:gd name="T54" fmla="*/ 35 w 199"/>
                <a:gd name="T55" fmla="*/ 41 h 97"/>
                <a:gd name="T56" fmla="*/ 39 w 199"/>
                <a:gd name="T57" fmla="*/ 49 h 97"/>
                <a:gd name="T58" fmla="*/ 42 w 199"/>
                <a:gd name="T59" fmla="*/ 44 h 97"/>
                <a:gd name="T60" fmla="*/ 45 w 199"/>
                <a:gd name="T61" fmla="*/ 42 h 97"/>
                <a:gd name="T62" fmla="*/ 56 w 199"/>
                <a:gd name="T63" fmla="*/ 36 h 97"/>
                <a:gd name="T64" fmla="*/ 60 w 199"/>
                <a:gd name="T65" fmla="*/ 45 h 97"/>
                <a:gd name="T66" fmla="*/ 51 w 199"/>
                <a:gd name="T67" fmla="*/ 47 h 97"/>
                <a:gd name="T68" fmla="*/ 55 w 199"/>
                <a:gd name="T69" fmla="*/ 59 h 97"/>
                <a:gd name="T70" fmla="*/ 57 w 199"/>
                <a:gd name="T71" fmla="*/ 65 h 97"/>
                <a:gd name="T72" fmla="*/ 82 w 199"/>
                <a:gd name="T73" fmla="*/ 72 h 97"/>
                <a:gd name="T74" fmla="*/ 70 w 199"/>
                <a:gd name="T75" fmla="*/ 65 h 97"/>
                <a:gd name="T76" fmla="*/ 84 w 199"/>
                <a:gd name="T77" fmla="*/ 71 h 97"/>
                <a:gd name="T78" fmla="*/ 95 w 199"/>
                <a:gd name="T79" fmla="*/ 71 h 97"/>
                <a:gd name="T80" fmla="*/ 101 w 199"/>
                <a:gd name="T81" fmla="*/ 74 h 97"/>
                <a:gd name="T82" fmla="*/ 104 w 199"/>
                <a:gd name="T83" fmla="*/ 76 h 97"/>
                <a:gd name="T84" fmla="*/ 125 w 199"/>
                <a:gd name="T85" fmla="*/ 76 h 97"/>
                <a:gd name="T86" fmla="*/ 130 w 199"/>
                <a:gd name="T87" fmla="*/ 74 h 97"/>
                <a:gd name="T88" fmla="*/ 139 w 199"/>
                <a:gd name="T89" fmla="*/ 90 h 97"/>
                <a:gd name="T90" fmla="*/ 144 w 199"/>
                <a:gd name="T91" fmla="*/ 89 h 97"/>
                <a:gd name="T92" fmla="*/ 146 w 199"/>
                <a:gd name="T93" fmla="*/ 80 h 97"/>
                <a:gd name="T94" fmla="*/ 150 w 199"/>
                <a:gd name="T95" fmla="*/ 77 h 97"/>
                <a:gd name="T96" fmla="*/ 156 w 199"/>
                <a:gd name="T97" fmla="*/ 49 h 97"/>
                <a:gd name="T98" fmla="*/ 165 w 199"/>
                <a:gd name="T99" fmla="*/ 52 h 97"/>
                <a:gd name="T100" fmla="*/ 167 w 199"/>
                <a:gd name="T101" fmla="*/ 46 h 97"/>
                <a:gd name="T102" fmla="*/ 166 w 199"/>
                <a:gd name="T103" fmla="*/ 29 h 97"/>
                <a:gd name="T104" fmla="*/ 174 w 199"/>
                <a:gd name="T105" fmla="*/ 21 h 97"/>
                <a:gd name="T106" fmla="*/ 184 w 199"/>
                <a:gd name="T107" fmla="*/ 20 h 97"/>
                <a:gd name="T108" fmla="*/ 192 w 199"/>
                <a:gd name="T109" fmla="*/ 13 h 97"/>
                <a:gd name="T110" fmla="*/ 199 w 199"/>
                <a:gd name="T111" fmla="*/ 13 h 97"/>
                <a:gd name="T112" fmla="*/ 127 w 199"/>
                <a:gd name="T113" fmla="*/ 3 h 97"/>
                <a:gd name="T114" fmla="*/ 113 w 199"/>
                <a:gd name="T115" fmla="*/ 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9" h="97">
                  <a:moveTo>
                    <a:pt x="77" y="44"/>
                  </a:moveTo>
                  <a:cubicBezTo>
                    <a:pt x="76" y="42"/>
                    <a:pt x="80" y="40"/>
                    <a:pt x="82" y="40"/>
                  </a:cubicBezTo>
                  <a:cubicBezTo>
                    <a:pt x="83" y="40"/>
                    <a:pt x="83" y="40"/>
                    <a:pt x="83" y="40"/>
                  </a:cubicBezTo>
                  <a:cubicBezTo>
                    <a:pt x="83" y="40"/>
                    <a:pt x="82" y="40"/>
                    <a:pt x="82" y="40"/>
                  </a:cubicBezTo>
                  <a:cubicBezTo>
                    <a:pt x="82" y="42"/>
                    <a:pt x="84" y="43"/>
                    <a:pt x="83" y="44"/>
                  </a:cubicBezTo>
                  <a:cubicBezTo>
                    <a:pt x="82" y="44"/>
                    <a:pt x="82" y="44"/>
                    <a:pt x="82" y="44"/>
                  </a:cubicBezTo>
                  <a:cubicBezTo>
                    <a:pt x="81" y="44"/>
                    <a:pt x="80" y="43"/>
                    <a:pt x="80" y="43"/>
                  </a:cubicBezTo>
                  <a:cubicBezTo>
                    <a:pt x="79" y="42"/>
                    <a:pt x="79" y="42"/>
                    <a:pt x="78" y="42"/>
                  </a:cubicBezTo>
                  <a:cubicBezTo>
                    <a:pt x="78" y="42"/>
                    <a:pt x="77" y="42"/>
                    <a:pt x="77" y="44"/>
                  </a:cubicBezTo>
                  <a:moveTo>
                    <a:pt x="68" y="48"/>
                  </a:moveTo>
                  <a:cubicBezTo>
                    <a:pt x="68" y="47"/>
                    <a:pt x="68" y="47"/>
                    <a:pt x="68" y="47"/>
                  </a:cubicBezTo>
                  <a:cubicBezTo>
                    <a:pt x="67" y="46"/>
                    <a:pt x="67" y="43"/>
                    <a:pt x="66" y="42"/>
                  </a:cubicBezTo>
                  <a:cubicBezTo>
                    <a:pt x="66" y="41"/>
                    <a:pt x="67" y="41"/>
                    <a:pt x="68" y="40"/>
                  </a:cubicBezTo>
                  <a:cubicBezTo>
                    <a:pt x="67" y="38"/>
                    <a:pt x="64" y="38"/>
                    <a:pt x="64" y="36"/>
                  </a:cubicBezTo>
                  <a:cubicBezTo>
                    <a:pt x="66" y="37"/>
                    <a:pt x="67" y="39"/>
                    <a:pt x="69" y="40"/>
                  </a:cubicBezTo>
                  <a:cubicBezTo>
                    <a:pt x="69" y="39"/>
                    <a:pt x="70" y="39"/>
                    <a:pt x="71" y="39"/>
                  </a:cubicBezTo>
                  <a:cubicBezTo>
                    <a:pt x="72" y="39"/>
                    <a:pt x="72" y="39"/>
                    <a:pt x="73" y="40"/>
                  </a:cubicBezTo>
                  <a:cubicBezTo>
                    <a:pt x="73" y="43"/>
                    <a:pt x="72" y="42"/>
                    <a:pt x="72" y="45"/>
                  </a:cubicBezTo>
                  <a:cubicBezTo>
                    <a:pt x="72" y="45"/>
                    <a:pt x="72" y="45"/>
                    <a:pt x="72" y="45"/>
                  </a:cubicBezTo>
                  <a:cubicBezTo>
                    <a:pt x="73" y="45"/>
                    <a:pt x="73" y="45"/>
                    <a:pt x="74" y="45"/>
                  </a:cubicBezTo>
                  <a:cubicBezTo>
                    <a:pt x="74" y="47"/>
                    <a:pt x="75" y="47"/>
                    <a:pt x="76" y="47"/>
                  </a:cubicBezTo>
                  <a:cubicBezTo>
                    <a:pt x="76" y="48"/>
                    <a:pt x="76" y="48"/>
                    <a:pt x="76" y="49"/>
                  </a:cubicBezTo>
                  <a:cubicBezTo>
                    <a:pt x="75" y="49"/>
                    <a:pt x="74" y="49"/>
                    <a:pt x="74" y="49"/>
                  </a:cubicBezTo>
                  <a:cubicBezTo>
                    <a:pt x="74" y="49"/>
                    <a:pt x="74" y="49"/>
                    <a:pt x="74" y="49"/>
                  </a:cubicBezTo>
                  <a:cubicBezTo>
                    <a:pt x="77" y="49"/>
                    <a:pt x="76" y="52"/>
                    <a:pt x="76" y="53"/>
                  </a:cubicBezTo>
                  <a:cubicBezTo>
                    <a:pt x="76" y="54"/>
                    <a:pt x="75" y="54"/>
                    <a:pt x="75" y="55"/>
                  </a:cubicBezTo>
                  <a:cubicBezTo>
                    <a:pt x="72" y="54"/>
                    <a:pt x="69" y="53"/>
                    <a:pt x="68" y="50"/>
                  </a:cubicBezTo>
                  <a:cubicBezTo>
                    <a:pt x="68" y="50"/>
                    <a:pt x="69" y="50"/>
                    <a:pt x="69" y="50"/>
                  </a:cubicBezTo>
                  <a:cubicBezTo>
                    <a:pt x="69" y="50"/>
                    <a:pt x="69" y="50"/>
                    <a:pt x="70" y="50"/>
                  </a:cubicBezTo>
                  <a:cubicBezTo>
                    <a:pt x="70" y="50"/>
                    <a:pt x="70" y="50"/>
                    <a:pt x="70" y="50"/>
                  </a:cubicBezTo>
                  <a:cubicBezTo>
                    <a:pt x="70" y="50"/>
                    <a:pt x="70" y="50"/>
                    <a:pt x="70" y="49"/>
                  </a:cubicBezTo>
                  <a:cubicBezTo>
                    <a:pt x="70" y="48"/>
                    <a:pt x="70" y="48"/>
                    <a:pt x="68" y="48"/>
                  </a:cubicBezTo>
                  <a:cubicBezTo>
                    <a:pt x="68" y="48"/>
                    <a:pt x="68" y="48"/>
                    <a:pt x="68" y="48"/>
                  </a:cubicBezTo>
                  <a:moveTo>
                    <a:pt x="129" y="33"/>
                  </a:moveTo>
                  <a:cubicBezTo>
                    <a:pt x="129" y="33"/>
                    <a:pt x="128" y="33"/>
                    <a:pt x="128" y="33"/>
                  </a:cubicBezTo>
                  <a:cubicBezTo>
                    <a:pt x="131" y="32"/>
                    <a:pt x="130" y="27"/>
                    <a:pt x="132" y="26"/>
                  </a:cubicBezTo>
                  <a:cubicBezTo>
                    <a:pt x="132" y="28"/>
                    <a:pt x="133" y="29"/>
                    <a:pt x="133" y="31"/>
                  </a:cubicBezTo>
                  <a:cubicBezTo>
                    <a:pt x="131" y="32"/>
                    <a:pt x="131" y="33"/>
                    <a:pt x="129" y="33"/>
                  </a:cubicBezTo>
                  <a:moveTo>
                    <a:pt x="106" y="0"/>
                  </a:moveTo>
                  <a:cubicBezTo>
                    <a:pt x="102" y="0"/>
                    <a:pt x="98" y="1"/>
                    <a:pt x="92" y="1"/>
                  </a:cubicBezTo>
                  <a:cubicBezTo>
                    <a:pt x="93" y="5"/>
                    <a:pt x="88" y="2"/>
                    <a:pt x="87" y="5"/>
                  </a:cubicBezTo>
                  <a:cubicBezTo>
                    <a:pt x="88" y="5"/>
                    <a:pt x="88" y="4"/>
                    <a:pt x="88" y="4"/>
                  </a:cubicBezTo>
                  <a:cubicBezTo>
                    <a:pt x="89" y="4"/>
                    <a:pt x="90" y="5"/>
                    <a:pt x="90" y="6"/>
                  </a:cubicBezTo>
                  <a:cubicBezTo>
                    <a:pt x="90" y="6"/>
                    <a:pt x="90" y="6"/>
                    <a:pt x="89" y="6"/>
                  </a:cubicBezTo>
                  <a:cubicBezTo>
                    <a:pt x="89" y="6"/>
                    <a:pt x="88" y="6"/>
                    <a:pt x="88" y="6"/>
                  </a:cubicBezTo>
                  <a:cubicBezTo>
                    <a:pt x="87" y="6"/>
                    <a:pt x="87" y="5"/>
                    <a:pt x="87" y="5"/>
                  </a:cubicBezTo>
                  <a:cubicBezTo>
                    <a:pt x="86" y="5"/>
                    <a:pt x="87" y="6"/>
                    <a:pt x="87" y="7"/>
                  </a:cubicBezTo>
                  <a:cubicBezTo>
                    <a:pt x="85" y="7"/>
                    <a:pt x="83" y="6"/>
                    <a:pt x="82" y="5"/>
                  </a:cubicBezTo>
                  <a:cubicBezTo>
                    <a:pt x="82" y="10"/>
                    <a:pt x="89" y="8"/>
                    <a:pt x="90" y="11"/>
                  </a:cubicBezTo>
                  <a:cubicBezTo>
                    <a:pt x="90" y="11"/>
                    <a:pt x="89" y="11"/>
                    <a:pt x="89" y="11"/>
                  </a:cubicBezTo>
                  <a:cubicBezTo>
                    <a:pt x="88" y="11"/>
                    <a:pt x="88" y="11"/>
                    <a:pt x="87" y="10"/>
                  </a:cubicBezTo>
                  <a:cubicBezTo>
                    <a:pt x="87" y="10"/>
                    <a:pt x="87" y="9"/>
                    <a:pt x="86" y="9"/>
                  </a:cubicBezTo>
                  <a:cubicBezTo>
                    <a:pt x="86" y="9"/>
                    <a:pt x="86" y="10"/>
                    <a:pt x="85" y="10"/>
                  </a:cubicBezTo>
                  <a:cubicBezTo>
                    <a:pt x="87" y="10"/>
                    <a:pt x="85" y="13"/>
                    <a:pt x="84" y="13"/>
                  </a:cubicBezTo>
                  <a:cubicBezTo>
                    <a:pt x="84" y="13"/>
                    <a:pt x="84" y="13"/>
                    <a:pt x="84" y="13"/>
                  </a:cubicBezTo>
                  <a:cubicBezTo>
                    <a:pt x="84" y="13"/>
                    <a:pt x="83" y="13"/>
                    <a:pt x="83" y="13"/>
                  </a:cubicBezTo>
                  <a:cubicBezTo>
                    <a:pt x="83" y="13"/>
                    <a:pt x="83" y="13"/>
                    <a:pt x="82" y="13"/>
                  </a:cubicBezTo>
                  <a:cubicBezTo>
                    <a:pt x="81" y="13"/>
                    <a:pt x="80" y="13"/>
                    <a:pt x="80" y="11"/>
                  </a:cubicBezTo>
                  <a:cubicBezTo>
                    <a:pt x="80" y="11"/>
                    <a:pt x="81" y="11"/>
                    <a:pt x="81" y="11"/>
                  </a:cubicBezTo>
                  <a:cubicBezTo>
                    <a:pt x="82" y="11"/>
                    <a:pt x="83" y="11"/>
                    <a:pt x="83" y="10"/>
                  </a:cubicBezTo>
                  <a:cubicBezTo>
                    <a:pt x="82" y="8"/>
                    <a:pt x="80" y="7"/>
                    <a:pt x="80" y="5"/>
                  </a:cubicBezTo>
                  <a:cubicBezTo>
                    <a:pt x="79" y="4"/>
                    <a:pt x="79" y="4"/>
                    <a:pt x="79" y="4"/>
                  </a:cubicBezTo>
                  <a:cubicBezTo>
                    <a:pt x="78" y="4"/>
                    <a:pt x="77" y="5"/>
                    <a:pt x="76" y="6"/>
                  </a:cubicBezTo>
                  <a:cubicBezTo>
                    <a:pt x="76" y="9"/>
                    <a:pt x="80" y="7"/>
                    <a:pt x="80" y="10"/>
                  </a:cubicBezTo>
                  <a:cubicBezTo>
                    <a:pt x="78" y="10"/>
                    <a:pt x="75" y="9"/>
                    <a:pt x="72" y="9"/>
                  </a:cubicBezTo>
                  <a:cubicBezTo>
                    <a:pt x="67" y="9"/>
                    <a:pt x="61" y="10"/>
                    <a:pt x="57" y="11"/>
                  </a:cubicBezTo>
                  <a:cubicBezTo>
                    <a:pt x="56" y="11"/>
                    <a:pt x="56" y="13"/>
                    <a:pt x="55" y="13"/>
                  </a:cubicBezTo>
                  <a:cubicBezTo>
                    <a:pt x="54" y="13"/>
                    <a:pt x="54" y="13"/>
                    <a:pt x="53" y="13"/>
                  </a:cubicBezTo>
                  <a:cubicBezTo>
                    <a:pt x="53" y="15"/>
                    <a:pt x="52" y="14"/>
                    <a:pt x="51" y="16"/>
                  </a:cubicBezTo>
                  <a:cubicBezTo>
                    <a:pt x="47" y="16"/>
                    <a:pt x="46" y="13"/>
                    <a:pt x="45" y="11"/>
                  </a:cubicBezTo>
                  <a:cubicBezTo>
                    <a:pt x="45" y="11"/>
                    <a:pt x="45" y="11"/>
                    <a:pt x="45" y="11"/>
                  </a:cubicBezTo>
                  <a:cubicBezTo>
                    <a:pt x="46" y="11"/>
                    <a:pt x="47" y="12"/>
                    <a:pt x="48" y="12"/>
                  </a:cubicBezTo>
                  <a:cubicBezTo>
                    <a:pt x="49" y="12"/>
                    <a:pt x="50" y="13"/>
                    <a:pt x="51" y="13"/>
                  </a:cubicBezTo>
                  <a:cubicBezTo>
                    <a:pt x="52" y="13"/>
                    <a:pt x="53" y="12"/>
                    <a:pt x="53" y="11"/>
                  </a:cubicBezTo>
                  <a:cubicBezTo>
                    <a:pt x="50" y="11"/>
                    <a:pt x="47" y="9"/>
                    <a:pt x="44" y="9"/>
                  </a:cubicBezTo>
                  <a:cubicBezTo>
                    <a:pt x="43" y="9"/>
                    <a:pt x="42" y="9"/>
                    <a:pt x="41" y="10"/>
                  </a:cubicBezTo>
                  <a:cubicBezTo>
                    <a:pt x="41" y="10"/>
                    <a:pt x="40" y="10"/>
                    <a:pt x="40" y="10"/>
                  </a:cubicBezTo>
                  <a:cubicBezTo>
                    <a:pt x="40" y="9"/>
                    <a:pt x="40" y="8"/>
                    <a:pt x="39" y="8"/>
                  </a:cubicBezTo>
                  <a:cubicBezTo>
                    <a:pt x="39" y="7"/>
                    <a:pt x="40" y="7"/>
                    <a:pt x="40" y="7"/>
                  </a:cubicBezTo>
                  <a:cubicBezTo>
                    <a:pt x="40" y="7"/>
                    <a:pt x="40" y="7"/>
                    <a:pt x="40" y="7"/>
                  </a:cubicBezTo>
                  <a:cubicBezTo>
                    <a:pt x="39" y="7"/>
                    <a:pt x="38" y="8"/>
                    <a:pt x="38" y="8"/>
                  </a:cubicBezTo>
                  <a:cubicBezTo>
                    <a:pt x="38" y="7"/>
                    <a:pt x="37" y="7"/>
                    <a:pt x="37" y="7"/>
                  </a:cubicBezTo>
                  <a:cubicBezTo>
                    <a:pt x="36" y="7"/>
                    <a:pt x="35" y="7"/>
                    <a:pt x="35" y="8"/>
                  </a:cubicBezTo>
                  <a:cubicBezTo>
                    <a:pt x="34" y="8"/>
                    <a:pt x="34" y="8"/>
                    <a:pt x="34" y="8"/>
                  </a:cubicBezTo>
                  <a:cubicBezTo>
                    <a:pt x="35" y="8"/>
                    <a:pt x="34" y="9"/>
                    <a:pt x="35" y="9"/>
                  </a:cubicBezTo>
                  <a:cubicBezTo>
                    <a:pt x="35" y="10"/>
                    <a:pt x="35" y="10"/>
                    <a:pt x="35" y="10"/>
                  </a:cubicBezTo>
                  <a:cubicBezTo>
                    <a:pt x="35" y="10"/>
                    <a:pt x="34" y="10"/>
                    <a:pt x="34" y="10"/>
                  </a:cubicBezTo>
                  <a:cubicBezTo>
                    <a:pt x="29" y="10"/>
                    <a:pt x="29" y="13"/>
                    <a:pt x="27" y="13"/>
                  </a:cubicBezTo>
                  <a:cubicBezTo>
                    <a:pt x="28" y="13"/>
                    <a:pt x="27" y="16"/>
                    <a:pt x="26" y="16"/>
                  </a:cubicBezTo>
                  <a:cubicBezTo>
                    <a:pt x="25" y="14"/>
                    <a:pt x="28" y="13"/>
                    <a:pt x="26" y="13"/>
                  </a:cubicBezTo>
                  <a:cubicBezTo>
                    <a:pt x="26" y="14"/>
                    <a:pt x="24" y="15"/>
                    <a:pt x="26" y="16"/>
                  </a:cubicBezTo>
                  <a:cubicBezTo>
                    <a:pt x="26" y="16"/>
                    <a:pt x="26" y="16"/>
                    <a:pt x="26" y="16"/>
                  </a:cubicBezTo>
                  <a:cubicBezTo>
                    <a:pt x="25" y="16"/>
                    <a:pt x="25" y="16"/>
                    <a:pt x="25" y="16"/>
                  </a:cubicBezTo>
                  <a:cubicBezTo>
                    <a:pt x="25" y="16"/>
                    <a:pt x="25" y="16"/>
                    <a:pt x="25" y="16"/>
                  </a:cubicBezTo>
                  <a:cubicBezTo>
                    <a:pt x="25" y="16"/>
                    <a:pt x="24" y="16"/>
                    <a:pt x="24" y="16"/>
                  </a:cubicBezTo>
                  <a:cubicBezTo>
                    <a:pt x="25" y="16"/>
                    <a:pt x="25" y="16"/>
                    <a:pt x="24" y="15"/>
                  </a:cubicBezTo>
                  <a:cubicBezTo>
                    <a:pt x="24" y="16"/>
                    <a:pt x="24" y="16"/>
                    <a:pt x="24" y="17"/>
                  </a:cubicBezTo>
                  <a:cubicBezTo>
                    <a:pt x="24" y="17"/>
                    <a:pt x="24" y="17"/>
                    <a:pt x="23" y="17"/>
                  </a:cubicBezTo>
                  <a:cubicBezTo>
                    <a:pt x="21" y="17"/>
                    <a:pt x="20" y="17"/>
                    <a:pt x="20" y="19"/>
                  </a:cubicBezTo>
                  <a:cubicBezTo>
                    <a:pt x="23" y="19"/>
                    <a:pt x="17" y="22"/>
                    <a:pt x="20" y="24"/>
                  </a:cubicBezTo>
                  <a:cubicBezTo>
                    <a:pt x="22" y="23"/>
                    <a:pt x="23" y="21"/>
                    <a:pt x="25" y="21"/>
                  </a:cubicBezTo>
                  <a:cubicBezTo>
                    <a:pt x="25" y="21"/>
                    <a:pt x="25" y="21"/>
                    <a:pt x="25" y="21"/>
                  </a:cubicBezTo>
                  <a:cubicBezTo>
                    <a:pt x="25" y="20"/>
                    <a:pt x="25" y="19"/>
                    <a:pt x="25" y="19"/>
                  </a:cubicBezTo>
                  <a:cubicBezTo>
                    <a:pt x="25" y="19"/>
                    <a:pt x="26" y="19"/>
                    <a:pt x="26" y="19"/>
                  </a:cubicBezTo>
                  <a:cubicBezTo>
                    <a:pt x="26" y="19"/>
                    <a:pt x="26" y="19"/>
                    <a:pt x="26" y="19"/>
                  </a:cubicBezTo>
                  <a:cubicBezTo>
                    <a:pt x="26" y="19"/>
                    <a:pt x="26" y="19"/>
                    <a:pt x="26" y="19"/>
                  </a:cubicBezTo>
                  <a:cubicBezTo>
                    <a:pt x="24" y="21"/>
                    <a:pt x="25" y="25"/>
                    <a:pt x="27" y="27"/>
                  </a:cubicBezTo>
                  <a:cubicBezTo>
                    <a:pt x="30" y="25"/>
                    <a:pt x="29" y="23"/>
                    <a:pt x="31" y="20"/>
                  </a:cubicBezTo>
                  <a:cubicBezTo>
                    <a:pt x="27" y="16"/>
                    <a:pt x="34" y="16"/>
                    <a:pt x="36" y="12"/>
                  </a:cubicBezTo>
                  <a:cubicBezTo>
                    <a:pt x="37" y="12"/>
                    <a:pt x="37" y="12"/>
                    <a:pt x="37" y="12"/>
                  </a:cubicBezTo>
                  <a:cubicBezTo>
                    <a:pt x="37" y="12"/>
                    <a:pt x="37" y="12"/>
                    <a:pt x="37" y="12"/>
                  </a:cubicBezTo>
                  <a:cubicBezTo>
                    <a:pt x="36" y="14"/>
                    <a:pt x="39" y="13"/>
                    <a:pt x="39" y="15"/>
                  </a:cubicBezTo>
                  <a:cubicBezTo>
                    <a:pt x="36" y="15"/>
                    <a:pt x="36" y="17"/>
                    <a:pt x="34" y="18"/>
                  </a:cubicBezTo>
                  <a:cubicBezTo>
                    <a:pt x="35" y="18"/>
                    <a:pt x="35" y="19"/>
                    <a:pt x="35" y="19"/>
                  </a:cubicBezTo>
                  <a:cubicBezTo>
                    <a:pt x="36" y="20"/>
                    <a:pt x="37" y="20"/>
                    <a:pt x="38" y="20"/>
                  </a:cubicBezTo>
                  <a:cubicBezTo>
                    <a:pt x="41" y="20"/>
                    <a:pt x="44" y="18"/>
                    <a:pt x="44" y="16"/>
                  </a:cubicBezTo>
                  <a:cubicBezTo>
                    <a:pt x="45" y="17"/>
                    <a:pt x="44" y="21"/>
                    <a:pt x="42" y="21"/>
                  </a:cubicBezTo>
                  <a:cubicBezTo>
                    <a:pt x="42" y="23"/>
                    <a:pt x="42" y="24"/>
                    <a:pt x="42" y="26"/>
                  </a:cubicBezTo>
                  <a:cubicBezTo>
                    <a:pt x="44" y="26"/>
                    <a:pt x="46" y="26"/>
                    <a:pt x="46" y="28"/>
                  </a:cubicBezTo>
                  <a:cubicBezTo>
                    <a:pt x="45" y="28"/>
                    <a:pt x="45" y="28"/>
                    <a:pt x="45" y="28"/>
                  </a:cubicBezTo>
                  <a:cubicBezTo>
                    <a:pt x="46" y="27"/>
                    <a:pt x="45" y="27"/>
                    <a:pt x="44" y="27"/>
                  </a:cubicBezTo>
                  <a:cubicBezTo>
                    <a:pt x="44" y="27"/>
                    <a:pt x="44" y="27"/>
                    <a:pt x="44" y="27"/>
                  </a:cubicBezTo>
                  <a:cubicBezTo>
                    <a:pt x="43" y="27"/>
                    <a:pt x="43" y="27"/>
                    <a:pt x="43" y="27"/>
                  </a:cubicBezTo>
                  <a:cubicBezTo>
                    <a:pt x="43" y="27"/>
                    <a:pt x="43" y="27"/>
                    <a:pt x="43" y="27"/>
                  </a:cubicBezTo>
                  <a:cubicBezTo>
                    <a:pt x="43" y="27"/>
                    <a:pt x="43" y="26"/>
                    <a:pt x="42" y="26"/>
                  </a:cubicBezTo>
                  <a:cubicBezTo>
                    <a:pt x="42" y="26"/>
                    <a:pt x="42" y="26"/>
                    <a:pt x="42" y="26"/>
                  </a:cubicBezTo>
                  <a:cubicBezTo>
                    <a:pt x="41" y="25"/>
                    <a:pt x="40" y="25"/>
                    <a:pt x="39" y="25"/>
                  </a:cubicBezTo>
                  <a:cubicBezTo>
                    <a:pt x="39" y="25"/>
                    <a:pt x="39" y="25"/>
                    <a:pt x="38" y="25"/>
                  </a:cubicBezTo>
                  <a:cubicBezTo>
                    <a:pt x="38" y="25"/>
                    <a:pt x="38" y="25"/>
                    <a:pt x="37" y="25"/>
                  </a:cubicBezTo>
                  <a:cubicBezTo>
                    <a:pt x="37" y="25"/>
                    <a:pt x="36" y="25"/>
                    <a:pt x="35" y="24"/>
                  </a:cubicBezTo>
                  <a:cubicBezTo>
                    <a:pt x="35" y="25"/>
                    <a:pt x="35" y="25"/>
                    <a:pt x="35" y="25"/>
                  </a:cubicBezTo>
                  <a:cubicBezTo>
                    <a:pt x="34" y="25"/>
                    <a:pt x="35" y="26"/>
                    <a:pt x="35" y="26"/>
                  </a:cubicBezTo>
                  <a:cubicBezTo>
                    <a:pt x="35" y="27"/>
                    <a:pt x="35" y="27"/>
                    <a:pt x="36" y="27"/>
                  </a:cubicBezTo>
                  <a:cubicBezTo>
                    <a:pt x="36" y="27"/>
                    <a:pt x="36" y="27"/>
                    <a:pt x="36" y="27"/>
                  </a:cubicBezTo>
                  <a:cubicBezTo>
                    <a:pt x="36" y="27"/>
                    <a:pt x="36" y="27"/>
                    <a:pt x="36" y="27"/>
                  </a:cubicBezTo>
                  <a:cubicBezTo>
                    <a:pt x="36" y="27"/>
                    <a:pt x="36" y="27"/>
                    <a:pt x="36" y="27"/>
                  </a:cubicBezTo>
                  <a:cubicBezTo>
                    <a:pt x="36" y="28"/>
                    <a:pt x="35" y="28"/>
                    <a:pt x="34" y="29"/>
                  </a:cubicBezTo>
                  <a:cubicBezTo>
                    <a:pt x="33" y="29"/>
                    <a:pt x="32" y="29"/>
                    <a:pt x="32" y="29"/>
                  </a:cubicBezTo>
                  <a:cubicBezTo>
                    <a:pt x="30" y="29"/>
                    <a:pt x="28" y="29"/>
                    <a:pt x="27" y="31"/>
                  </a:cubicBezTo>
                  <a:cubicBezTo>
                    <a:pt x="27" y="30"/>
                    <a:pt x="26" y="29"/>
                    <a:pt x="25" y="29"/>
                  </a:cubicBezTo>
                  <a:cubicBezTo>
                    <a:pt x="23" y="29"/>
                    <a:pt x="21" y="30"/>
                    <a:pt x="20" y="30"/>
                  </a:cubicBezTo>
                  <a:cubicBezTo>
                    <a:pt x="20" y="30"/>
                    <a:pt x="20" y="30"/>
                    <a:pt x="20" y="30"/>
                  </a:cubicBezTo>
                  <a:cubicBezTo>
                    <a:pt x="16" y="31"/>
                    <a:pt x="15" y="34"/>
                    <a:pt x="17" y="35"/>
                  </a:cubicBezTo>
                  <a:cubicBezTo>
                    <a:pt x="17" y="35"/>
                    <a:pt x="17" y="35"/>
                    <a:pt x="17" y="35"/>
                  </a:cubicBezTo>
                  <a:cubicBezTo>
                    <a:pt x="15" y="35"/>
                    <a:pt x="15" y="34"/>
                    <a:pt x="13" y="34"/>
                  </a:cubicBezTo>
                  <a:cubicBezTo>
                    <a:pt x="13" y="37"/>
                    <a:pt x="9" y="36"/>
                    <a:pt x="7" y="38"/>
                  </a:cubicBezTo>
                  <a:cubicBezTo>
                    <a:pt x="11" y="38"/>
                    <a:pt x="11" y="44"/>
                    <a:pt x="9" y="45"/>
                  </a:cubicBezTo>
                  <a:cubicBezTo>
                    <a:pt x="9" y="45"/>
                    <a:pt x="7" y="44"/>
                    <a:pt x="6" y="44"/>
                  </a:cubicBezTo>
                  <a:cubicBezTo>
                    <a:pt x="5" y="44"/>
                    <a:pt x="5" y="44"/>
                    <a:pt x="4" y="45"/>
                  </a:cubicBezTo>
                  <a:cubicBezTo>
                    <a:pt x="3" y="45"/>
                    <a:pt x="3" y="45"/>
                    <a:pt x="2" y="45"/>
                  </a:cubicBezTo>
                  <a:cubicBezTo>
                    <a:pt x="1" y="45"/>
                    <a:pt x="1" y="45"/>
                    <a:pt x="1" y="45"/>
                  </a:cubicBezTo>
                  <a:cubicBezTo>
                    <a:pt x="0" y="47"/>
                    <a:pt x="3" y="46"/>
                    <a:pt x="3" y="48"/>
                  </a:cubicBezTo>
                  <a:cubicBezTo>
                    <a:pt x="2" y="50"/>
                    <a:pt x="3" y="52"/>
                    <a:pt x="2" y="54"/>
                  </a:cubicBezTo>
                  <a:cubicBezTo>
                    <a:pt x="3" y="54"/>
                    <a:pt x="4" y="55"/>
                    <a:pt x="5" y="55"/>
                  </a:cubicBezTo>
                  <a:cubicBezTo>
                    <a:pt x="9" y="55"/>
                    <a:pt x="10" y="49"/>
                    <a:pt x="13" y="47"/>
                  </a:cubicBezTo>
                  <a:cubicBezTo>
                    <a:pt x="14" y="47"/>
                    <a:pt x="14" y="46"/>
                    <a:pt x="14" y="45"/>
                  </a:cubicBezTo>
                  <a:cubicBezTo>
                    <a:pt x="15" y="44"/>
                    <a:pt x="15" y="44"/>
                    <a:pt x="16" y="44"/>
                  </a:cubicBezTo>
                  <a:cubicBezTo>
                    <a:pt x="16" y="44"/>
                    <a:pt x="17" y="44"/>
                    <a:pt x="17" y="44"/>
                  </a:cubicBezTo>
                  <a:cubicBezTo>
                    <a:pt x="17" y="44"/>
                    <a:pt x="18" y="44"/>
                    <a:pt x="18" y="44"/>
                  </a:cubicBezTo>
                  <a:cubicBezTo>
                    <a:pt x="19" y="44"/>
                    <a:pt x="19" y="44"/>
                    <a:pt x="20" y="42"/>
                  </a:cubicBezTo>
                  <a:cubicBezTo>
                    <a:pt x="20" y="42"/>
                    <a:pt x="20" y="42"/>
                    <a:pt x="20" y="42"/>
                  </a:cubicBezTo>
                  <a:cubicBezTo>
                    <a:pt x="20" y="42"/>
                    <a:pt x="20" y="42"/>
                    <a:pt x="20" y="42"/>
                  </a:cubicBezTo>
                  <a:cubicBezTo>
                    <a:pt x="20" y="43"/>
                    <a:pt x="20" y="43"/>
                    <a:pt x="20" y="43"/>
                  </a:cubicBezTo>
                  <a:cubicBezTo>
                    <a:pt x="21" y="43"/>
                    <a:pt x="21" y="43"/>
                    <a:pt x="21" y="43"/>
                  </a:cubicBezTo>
                  <a:cubicBezTo>
                    <a:pt x="22" y="43"/>
                    <a:pt x="22" y="43"/>
                    <a:pt x="22" y="43"/>
                  </a:cubicBezTo>
                  <a:cubicBezTo>
                    <a:pt x="23" y="43"/>
                    <a:pt x="23" y="43"/>
                    <a:pt x="23" y="43"/>
                  </a:cubicBezTo>
                  <a:cubicBezTo>
                    <a:pt x="24" y="47"/>
                    <a:pt x="28" y="47"/>
                    <a:pt x="30" y="50"/>
                  </a:cubicBezTo>
                  <a:cubicBezTo>
                    <a:pt x="32" y="46"/>
                    <a:pt x="27" y="46"/>
                    <a:pt x="25" y="44"/>
                  </a:cubicBezTo>
                  <a:cubicBezTo>
                    <a:pt x="24" y="42"/>
                    <a:pt x="26" y="41"/>
                    <a:pt x="26" y="40"/>
                  </a:cubicBezTo>
                  <a:cubicBezTo>
                    <a:pt x="27" y="41"/>
                    <a:pt x="27" y="41"/>
                    <a:pt x="28" y="41"/>
                  </a:cubicBezTo>
                  <a:cubicBezTo>
                    <a:pt x="29" y="41"/>
                    <a:pt x="30" y="41"/>
                    <a:pt x="30" y="40"/>
                  </a:cubicBezTo>
                  <a:cubicBezTo>
                    <a:pt x="29" y="40"/>
                    <a:pt x="29" y="40"/>
                    <a:pt x="29" y="39"/>
                  </a:cubicBezTo>
                  <a:cubicBezTo>
                    <a:pt x="31" y="38"/>
                    <a:pt x="30" y="37"/>
                    <a:pt x="29" y="36"/>
                  </a:cubicBezTo>
                  <a:cubicBezTo>
                    <a:pt x="30" y="36"/>
                    <a:pt x="30" y="36"/>
                    <a:pt x="31" y="36"/>
                  </a:cubicBezTo>
                  <a:cubicBezTo>
                    <a:pt x="32" y="36"/>
                    <a:pt x="32" y="36"/>
                    <a:pt x="32" y="36"/>
                  </a:cubicBezTo>
                  <a:cubicBezTo>
                    <a:pt x="32" y="36"/>
                    <a:pt x="32" y="36"/>
                    <a:pt x="32" y="36"/>
                  </a:cubicBezTo>
                  <a:cubicBezTo>
                    <a:pt x="32" y="36"/>
                    <a:pt x="32" y="36"/>
                    <a:pt x="32" y="36"/>
                  </a:cubicBezTo>
                  <a:cubicBezTo>
                    <a:pt x="32" y="37"/>
                    <a:pt x="31" y="37"/>
                    <a:pt x="31" y="38"/>
                  </a:cubicBezTo>
                  <a:cubicBezTo>
                    <a:pt x="31" y="38"/>
                    <a:pt x="32" y="38"/>
                    <a:pt x="32" y="38"/>
                  </a:cubicBezTo>
                  <a:cubicBezTo>
                    <a:pt x="32" y="38"/>
                    <a:pt x="33" y="38"/>
                    <a:pt x="33" y="37"/>
                  </a:cubicBezTo>
                  <a:cubicBezTo>
                    <a:pt x="34" y="37"/>
                    <a:pt x="34" y="37"/>
                    <a:pt x="34" y="37"/>
                  </a:cubicBezTo>
                  <a:cubicBezTo>
                    <a:pt x="35" y="37"/>
                    <a:pt x="35" y="37"/>
                    <a:pt x="35" y="38"/>
                  </a:cubicBezTo>
                  <a:cubicBezTo>
                    <a:pt x="35" y="38"/>
                    <a:pt x="35" y="38"/>
                    <a:pt x="35" y="38"/>
                  </a:cubicBezTo>
                  <a:cubicBezTo>
                    <a:pt x="34" y="38"/>
                    <a:pt x="33" y="38"/>
                    <a:pt x="33" y="38"/>
                  </a:cubicBezTo>
                  <a:cubicBezTo>
                    <a:pt x="32" y="38"/>
                    <a:pt x="32" y="39"/>
                    <a:pt x="31" y="39"/>
                  </a:cubicBezTo>
                  <a:cubicBezTo>
                    <a:pt x="31" y="39"/>
                    <a:pt x="31" y="38"/>
                    <a:pt x="30" y="38"/>
                  </a:cubicBezTo>
                  <a:cubicBezTo>
                    <a:pt x="30" y="39"/>
                    <a:pt x="31" y="40"/>
                    <a:pt x="31" y="40"/>
                  </a:cubicBezTo>
                  <a:cubicBezTo>
                    <a:pt x="31" y="40"/>
                    <a:pt x="31" y="40"/>
                    <a:pt x="31" y="40"/>
                  </a:cubicBezTo>
                  <a:cubicBezTo>
                    <a:pt x="29" y="40"/>
                    <a:pt x="29" y="42"/>
                    <a:pt x="28" y="42"/>
                  </a:cubicBezTo>
                  <a:cubicBezTo>
                    <a:pt x="29" y="43"/>
                    <a:pt x="29" y="43"/>
                    <a:pt x="29" y="43"/>
                  </a:cubicBezTo>
                  <a:cubicBezTo>
                    <a:pt x="31" y="43"/>
                    <a:pt x="34" y="42"/>
                    <a:pt x="32" y="40"/>
                  </a:cubicBezTo>
                  <a:cubicBezTo>
                    <a:pt x="33" y="40"/>
                    <a:pt x="33" y="40"/>
                    <a:pt x="33" y="40"/>
                  </a:cubicBezTo>
                  <a:cubicBezTo>
                    <a:pt x="33" y="40"/>
                    <a:pt x="33" y="40"/>
                    <a:pt x="33" y="40"/>
                  </a:cubicBezTo>
                  <a:cubicBezTo>
                    <a:pt x="33" y="40"/>
                    <a:pt x="34" y="40"/>
                    <a:pt x="34" y="40"/>
                  </a:cubicBezTo>
                  <a:cubicBezTo>
                    <a:pt x="34" y="40"/>
                    <a:pt x="35" y="41"/>
                    <a:pt x="35" y="41"/>
                  </a:cubicBezTo>
                  <a:cubicBezTo>
                    <a:pt x="35" y="41"/>
                    <a:pt x="35" y="41"/>
                    <a:pt x="35" y="41"/>
                  </a:cubicBezTo>
                  <a:cubicBezTo>
                    <a:pt x="33" y="41"/>
                    <a:pt x="34" y="43"/>
                    <a:pt x="34" y="44"/>
                  </a:cubicBezTo>
                  <a:cubicBezTo>
                    <a:pt x="34" y="44"/>
                    <a:pt x="34" y="44"/>
                    <a:pt x="34" y="44"/>
                  </a:cubicBezTo>
                  <a:cubicBezTo>
                    <a:pt x="33" y="46"/>
                    <a:pt x="34" y="49"/>
                    <a:pt x="36" y="50"/>
                  </a:cubicBezTo>
                  <a:cubicBezTo>
                    <a:pt x="36" y="51"/>
                    <a:pt x="37" y="51"/>
                    <a:pt x="38" y="51"/>
                  </a:cubicBezTo>
                  <a:cubicBezTo>
                    <a:pt x="38" y="51"/>
                    <a:pt x="38" y="51"/>
                    <a:pt x="38" y="51"/>
                  </a:cubicBezTo>
                  <a:cubicBezTo>
                    <a:pt x="38" y="50"/>
                    <a:pt x="37" y="48"/>
                    <a:pt x="39" y="48"/>
                  </a:cubicBezTo>
                  <a:cubicBezTo>
                    <a:pt x="39" y="48"/>
                    <a:pt x="39" y="48"/>
                    <a:pt x="39" y="49"/>
                  </a:cubicBezTo>
                  <a:cubicBezTo>
                    <a:pt x="40" y="48"/>
                    <a:pt x="40" y="48"/>
                    <a:pt x="41" y="47"/>
                  </a:cubicBezTo>
                  <a:cubicBezTo>
                    <a:pt x="41" y="47"/>
                    <a:pt x="41" y="47"/>
                    <a:pt x="42" y="47"/>
                  </a:cubicBezTo>
                  <a:cubicBezTo>
                    <a:pt x="43" y="47"/>
                    <a:pt x="42" y="48"/>
                    <a:pt x="42" y="49"/>
                  </a:cubicBezTo>
                  <a:cubicBezTo>
                    <a:pt x="43" y="48"/>
                    <a:pt x="45" y="48"/>
                    <a:pt x="45" y="47"/>
                  </a:cubicBezTo>
                  <a:cubicBezTo>
                    <a:pt x="44" y="47"/>
                    <a:pt x="44" y="46"/>
                    <a:pt x="44" y="45"/>
                  </a:cubicBezTo>
                  <a:cubicBezTo>
                    <a:pt x="44" y="44"/>
                    <a:pt x="44" y="44"/>
                    <a:pt x="43" y="44"/>
                  </a:cubicBezTo>
                  <a:cubicBezTo>
                    <a:pt x="43" y="44"/>
                    <a:pt x="42" y="44"/>
                    <a:pt x="42" y="44"/>
                  </a:cubicBezTo>
                  <a:cubicBezTo>
                    <a:pt x="41" y="44"/>
                    <a:pt x="41" y="45"/>
                    <a:pt x="40" y="45"/>
                  </a:cubicBezTo>
                  <a:cubicBezTo>
                    <a:pt x="40" y="45"/>
                    <a:pt x="39" y="45"/>
                    <a:pt x="39" y="45"/>
                  </a:cubicBezTo>
                  <a:cubicBezTo>
                    <a:pt x="39" y="44"/>
                    <a:pt x="40" y="44"/>
                    <a:pt x="40" y="44"/>
                  </a:cubicBezTo>
                  <a:cubicBezTo>
                    <a:pt x="40" y="44"/>
                    <a:pt x="40" y="44"/>
                    <a:pt x="41" y="44"/>
                  </a:cubicBezTo>
                  <a:cubicBezTo>
                    <a:pt x="41" y="43"/>
                    <a:pt x="42" y="43"/>
                    <a:pt x="43" y="43"/>
                  </a:cubicBezTo>
                  <a:cubicBezTo>
                    <a:pt x="44" y="43"/>
                    <a:pt x="44" y="43"/>
                    <a:pt x="45" y="43"/>
                  </a:cubicBezTo>
                  <a:cubicBezTo>
                    <a:pt x="45" y="43"/>
                    <a:pt x="45" y="42"/>
                    <a:pt x="45" y="42"/>
                  </a:cubicBezTo>
                  <a:cubicBezTo>
                    <a:pt x="45" y="42"/>
                    <a:pt x="45" y="42"/>
                    <a:pt x="45" y="42"/>
                  </a:cubicBezTo>
                  <a:cubicBezTo>
                    <a:pt x="45" y="42"/>
                    <a:pt x="45" y="42"/>
                    <a:pt x="45" y="42"/>
                  </a:cubicBezTo>
                  <a:cubicBezTo>
                    <a:pt x="45" y="42"/>
                    <a:pt x="46" y="42"/>
                    <a:pt x="46" y="42"/>
                  </a:cubicBezTo>
                  <a:cubicBezTo>
                    <a:pt x="46" y="42"/>
                    <a:pt x="46" y="42"/>
                    <a:pt x="46" y="42"/>
                  </a:cubicBezTo>
                  <a:cubicBezTo>
                    <a:pt x="44" y="41"/>
                    <a:pt x="47" y="40"/>
                    <a:pt x="47" y="39"/>
                  </a:cubicBezTo>
                  <a:cubicBezTo>
                    <a:pt x="48" y="40"/>
                    <a:pt x="49" y="40"/>
                    <a:pt x="51" y="40"/>
                  </a:cubicBezTo>
                  <a:cubicBezTo>
                    <a:pt x="53" y="40"/>
                    <a:pt x="56" y="39"/>
                    <a:pt x="56" y="36"/>
                  </a:cubicBezTo>
                  <a:cubicBezTo>
                    <a:pt x="55" y="36"/>
                    <a:pt x="55" y="36"/>
                    <a:pt x="55" y="36"/>
                  </a:cubicBezTo>
                  <a:cubicBezTo>
                    <a:pt x="56" y="35"/>
                    <a:pt x="56" y="35"/>
                    <a:pt x="56" y="35"/>
                  </a:cubicBezTo>
                  <a:cubicBezTo>
                    <a:pt x="56" y="35"/>
                    <a:pt x="56" y="35"/>
                    <a:pt x="56" y="35"/>
                  </a:cubicBezTo>
                  <a:cubicBezTo>
                    <a:pt x="60" y="36"/>
                    <a:pt x="55" y="41"/>
                    <a:pt x="55" y="42"/>
                  </a:cubicBezTo>
                  <a:cubicBezTo>
                    <a:pt x="57" y="43"/>
                    <a:pt x="60" y="44"/>
                    <a:pt x="59" y="45"/>
                  </a:cubicBezTo>
                  <a:cubicBezTo>
                    <a:pt x="59" y="45"/>
                    <a:pt x="59" y="45"/>
                    <a:pt x="59" y="45"/>
                  </a:cubicBezTo>
                  <a:cubicBezTo>
                    <a:pt x="59" y="45"/>
                    <a:pt x="60" y="45"/>
                    <a:pt x="60" y="45"/>
                  </a:cubicBezTo>
                  <a:cubicBezTo>
                    <a:pt x="61" y="45"/>
                    <a:pt x="61" y="44"/>
                    <a:pt x="62" y="44"/>
                  </a:cubicBezTo>
                  <a:cubicBezTo>
                    <a:pt x="62" y="44"/>
                    <a:pt x="63" y="45"/>
                    <a:pt x="63" y="45"/>
                  </a:cubicBezTo>
                  <a:cubicBezTo>
                    <a:pt x="63" y="46"/>
                    <a:pt x="63" y="46"/>
                    <a:pt x="63" y="46"/>
                  </a:cubicBezTo>
                  <a:cubicBezTo>
                    <a:pt x="63" y="45"/>
                    <a:pt x="62" y="45"/>
                    <a:pt x="61" y="45"/>
                  </a:cubicBezTo>
                  <a:cubicBezTo>
                    <a:pt x="60" y="45"/>
                    <a:pt x="60" y="46"/>
                    <a:pt x="61" y="47"/>
                  </a:cubicBezTo>
                  <a:cubicBezTo>
                    <a:pt x="61" y="47"/>
                    <a:pt x="60" y="47"/>
                    <a:pt x="60" y="48"/>
                  </a:cubicBezTo>
                  <a:cubicBezTo>
                    <a:pt x="57" y="48"/>
                    <a:pt x="54" y="47"/>
                    <a:pt x="51" y="47"/>
                  </a:cubicBezTo>
                  <a:cubicBezTo>
                    <a:pt x="48" y="47"/>
                    <a:pt x="46" y="48"/>
                    <a:pt x="43" y="50"/>
                  </a:cubicBezTo>
                  <a:cubicBezTo>
                    <a:pt x="44" y="54"/>
                    <a:pt x="47" y="54"/>
                    <a:pt x="50" y="54"/>
                  </a:cubicBezTo>
                  <a:cubicBezTo>
                    <a:pt x="52" y="54"/>
                    <a:pt x="54" y="54"/>
                    <a:pt x="57" y="54"/>
                  </a:cubicBezTo>
                  <a:cubicBezTo>
                    <a:pt x="57" y="55"/>
                    <a:pt x="57" y="55"/>
                    <a:pt x="57" y="55"/>
                  </a:cubicBezTo>
                  <a:cubicBezTo>
                    <a:pt x="56" y="55"/>
                    <a:pt x="55" y="56"/>
                    <a:pt x="55" y="57"/>
                  </a:cubicBezTo>
                  <a:cubicBezTo>
                    <a:pt x="55" y="57"/>
                    <a:pt x="55" y="57"/>
                    <a:pt x="55" y="57"/>
                  </a:cubicBezTo>
                  <a:cubicBezTo>
                    <a:pt x="57" y="57"/>
                    <a:pt x="56" y="59"/>
                    <a:pt x="55" y="59"/>
                  </a:cubicBezTo>
                  <a:cubicBezTo>
                    <a:pt x="55" y="59"/>
                    <a:pt x="55" y="59"/>
                    <a:pt x="54" y="59"/>
                  </a:cubicBezTo>
                  <a:cubicBezTo>
                    <a:pt x="54" y="59"/>
                    <a:pt x="56" y="61"/>
                    <a:pt x="56" y="61"/>
                  </a:cubicBezTo>
                  <a:cubicBezTo>
                    <a:pt x="55" y="61"/>
                    <a:pt x="55" y="61"/>
                    <a:pt x="55" y="61"/>
                  </a:cubicBezTo>
                  <a:cubicBezTo>
                    <a:pt x="55" y="62"/>
                    <a:pt x="55" y="63"/>
                    <a:pt x="55" y="65"/>
                  </a:cubicBezTo>
                  <a:cubicBezTo>
                    <a:pt x="55" y="65"/>
                    <a:pt x="55" y="65"/>
                    <a:pt x="55" y="65"/>
                  </a:cubicBezTo>
                  <a:cubicBezTo>
                    <a:pt x="56" y="65"/>
                    <a:pt x="57" y="64"/>
                    <a:pt x="57" y="63"/>
                  </a:cubicBezTo>
                  <a:cubicBezTo>
                    <a:pt x="58" y="64"/>
                    <a:pt x="57" y="64"/>
                    <a:pt x="57" y="65"/>
                  </a:cubicBezTo>
                  <a:cubicBezTo>
                    <a:pt x="56" y="65"/>
                    <a:pt x="56" y="66"/>
                    <a:pt x="55" y="66"/>
                  </a:cubicBezTo>
                  <a:cubicBezTo>
                    <a:pt x="55" y="66"/>
                    <a:pt x="54" y="66"/>
                    <a:pt x="54" y="66"/>
                  </a:cubicBezTo>
                  <a:cubicBezTo>
                    <a:pt x="58" y="71"/>
                    <a:pt x="61" y="81"/>
                    <a:pt x="66" y="83"/>
                  </a:cubicBezTo>
                  <a:cubicBezTo>
                    <a:pt x="65" y="85"/>
                    <a:pt x="66" y="87"/>
                    <a:pt x="66" y="90"/>
                  </a:cubicBezTo>
                  <a:cubicBezTo>
                    <a:pt x="71" y="89"/>
                    <a:pt x="75" y="87"/>
                    <a:pt x="78" y="84"/>
                  </a:cubicBezTo>
                  <a:cubicBezTo>
                    <a:pt x="78" y="84"/>
                    <a:pt x="79" y="84"/>
                    <a:pt x="79" y="84"/>
                  </a:cubicBezTo>
                  <a:cubicBezTo>
                    <a:pt x="84" y="82"/>
                    <a:pt x="90" y="74"/>
                    <a:pt x="82" y="72"/>
                  </a:cubicBezTo>
                  <a:cubicBezTo>
                    <a:pt x="81" y="74"/>
                    <a:pt x="81" y="75"/>
                    <a:pt x="82" y="77"/>
                  </a:cubicBezTo>
                  <a:cubicBezTo>
                    <a:pt x="81" y="77"/>
                    <a:pt x="81" y="77"/>
                    <a:pt x="81" y="77"/>
                  </a:cubicBezTo>
                  <a:cubicBezTo>
                    <a:pt x="81" y="76"/>
                    <a:pt x="80" y="76"/>
                    <a:pt x="80" y="75"/>
                  </a:cubicBezTo>
                  <a:cubicBezTo>
                    <a:pt x="81" y="74"/>
                    <a:pt x="81" y="72"/>
                    <a:pt x="82" y="71"/>
                  </a:cubicBezTo>
                  <a:cubicBezTo>
                    <a:pt x="80" y="72"/>
                    <a:pt x="79" y="74"/>
                    <a:pt x="76" y="74"/>
                  </a:cubicBezTo>
                  <a:cubicBezTo>
                    <a:pt x="73" y="72"/>
                    <a:pt x="73" y="67"/>
                    <a:pt x="68" y="66"/>
                  </a:cubicBezTo>
                  <a:cubicBezTo>
                    <a:pt x="69" y="65"/>
                    <a:pt x="69" y="65"/>
                    <a:pt x="70" y="65"/>
                  </a:cubicBezTo>
                  <a:cubicBezTo>
                    <a:pt x="70" y="65"/>
                    <a:pt x="70" y="65"/>
                    <a:pt x="70" y="65"/>
                  </a:cubicBezTo>
                  <a:cubicBezTo>
                    <a:pt x="70" y="64"/>
                    <a:pt x="70" y="63"/>
                    <a:pt x="70" y="63"/>
                  </a:cubicBezTo>
                  <a:cubicBezTo>
                    <a:pt x="71" y="63"/>
                    <a:pt x="71" y="63"/>
                    <a:pt x="71" y="63"/>
                  </a:cubicBezTo>
                  <a:cubicBezTo>
                    <a:pt x="72" y="63"/>
                    <a:pt x="73" y="63"/>
                    <a:pt x="74" y="63"/>
                  </a:cubicBezTo>
                  <a:cubicBezTo>
                    <a:pt x="74" y="67"/>
                    <a:pt x="77" y="69"/>
                    <a:pt x="80" y="69"/>
                  </a:cubicBezTo>
                  <a:cubicBezTo>
                    <a:pt x="81" y="69"/>
                    <a:pt x="82" y="69"/>
                    <a:pt x="83" y="68"/>
                  </a:cubicBezTo>
                  <a:cubicBezTo>
                    <a:pt x="83" y="69"/>
                    <a:pt x="84" y="70"/>
                    <a:pt x="84" y="71"/>
                  </a:cubicBezTo>
                  <a:cubicBezTo>
                    <a:pt x="85" y="71"/>
                    <a:pt x="87" y="71"/>
                    <a:pt x="88" y="71"/>
                  </a:cubicBezTo>
                  <a:cubicBezTo>
                    <a:pt x="88" y="71"/>
                    <a:pt x="88" y="71"/>
                    <a:pt x="88" y="71"/>
                  </a:cubicBezTo>
                  <a:cubicBezTo>
                    <a:pt x="89" y="71"/>
                    <a:pt x="89" y="71"/>
                    <a:pt x="89" y="71"/>
                  </a:cubicBezTo>
                  <a:cubicBezTo>
                    <a:pt x="89" y="71"/>
                    <a:pt x="90" y="71"/>
                    <a:pt x="90" y="71"/>
                  </a:cubicBezTo>
                  <a:cubicBezTo>
                    <a:pt x="90" y="71"/>
                    <a:pt x="90" y="71"/>
                    <a:pt x="90" y="71"/>
                  </a:cubicBezTo>
                  <a:cubicBezTo>
                    <a:pt x="91" y="71"/>
                    <a:pt x="92" y="70"/>
                    <a:pt x="93" y="70"/>
                  </a:cubicBezTo>
                  <a:cubicBezTo>
                    <a:pt x="94" y="70"/>
                    <a:pt x="95" y="71"/>
                    <a:pt x="95" y="71"/>
                  </a:cubicBezTo>
                  <a:cubicBezTo>
                    <a:pt x="96" y="72"/>
                    <a:pt x="97" y="72"/>
                    <a:pt x="98" y="72"/>
                  </a:cubicBezTo>
                  <a:cubicBezTo>
                    <a:pt x="98" y="72"/>
                    <a:pt x="98" y="72"/>
                    <a:pt x="99" y="72"/>
                  </a:cubicBezTo>
                  <a:cubicBezTo>
                    <a:pt x="99" y="72"/>
                    <a:pt x="99" y="72"/>
                    <a:pt x="99" y="72"/>
                  </a:cubicBezTo>
                  <a:cubicBezTo>
                    <a:pt x="99" y="72"/>
                    <a:pt x="99" y="72"/>
                    <a:pt x="99" y="72"/>
                  </a:cubicBezTo>
                  <a:cubicBezTo>
                    <a:pt x="98" y="73"/>
                    <a:pt x="98" y="74"/>
                    <a:pt x="100" y="74"/>
                  </a:cubicBezTo>
                  <a:cubicBezTo>
                    <a:pt x="100" y="74"/>
                    <a:pt x="100" y="74"/>
                    <a:pt x="101" y="74"/>
                  </a:cubicBezTo>
                  <a:cubicBezTo>
                    <a:pt x="101" y="74"/>
                    <a:pt x="101" y="74"/>
                    <a:pt x="101" y="74"/>
                  </a:cubicBezTo>
                  <a:cubicBezTo>
                    <a:pt x="101" y="74"/>
                    <a:pt x="101" y="74"/>
                    <a:pt x="101" y="74"/>
                  </a:cubicBezTo>
                  <a:cubicBezTo>
                    <a:pt x="100" y="75"/>
                    <a:pt x="99" y="78"/>
                    <a:pt x="101" y="78"/>
                  </a:cubicBezTo>
                  <a:cubicBezTo>
                    <a:pt x="101" y="78"/>
                    <a:pt x="101" y="78"/>
                    <a:pt x="102" y="78"/>
                  </a:cubicBezTo>
                  <a:cubicBezTo>
                    <a:pt x="102" y="78"/>
                    <a:pt x="102" y="78"/>
                    <a:pt x="102" y="78"/>
                  </a:cubicBezTo>
                  <a:cubicBezTo>
                    <a:pt x="102" y="78"/>
                    <a:pt x="102" y="77"/>
                    <a:pt x="102" y="77"/>
                  </a:cubicBezTo>
                  <a:cubicBezTo>
                    <a:pt x="102" y="76"/>
                    <a:pt x="102" y="75"/>
                    <a:pt x="103" y="75"/>
                  </a:cubicBezTo>
                  <a:cubicBezTo>
                    <a:pt x="103" y="75"/>
                    <a:pt x="103" y="76"/>
                    <a:pt x="104" y="76"/>
                  </a:cubicBezTo>
                  <a:cubicBezTo>
                    <a:pt x="103" y="83"/>
                    <a:pt x="108" y="90"/>
                    <a:pt x="110" y="97"/>
                  </a:cubicBezTo>
                  <a:cubicBezTo>
                    <a:pt x="114" y="95"/>
                    <a:pt x="114" y="90"/>
                    <a:pt x="114" y="85"/>
                  </a:cubicBezTo>
                  <a:cubicBezTo>
                    <a:pt x="119" y="84"/>
                    <a:pt x="121" y="76"/>
                    <a:pt x="124" y="76"/>
                  </a:cubicBezTo>
                  <a:cubicBezTo>
                    <a:pt x="124" y="74"/>
                    <a:pt x="123" y="74"/>
                    <a:pt x="123" y="72"/>
                  </a:cubicBezTo>
                  <a:cubicBezTo>
                    <a:pt x="123" y="72"/>
                    <a:pt x="123" y="72"/>
                    <a:pt x="123" y="72"/>
                  </a:cubicBezTo>
                  <a:cubicBezTo>
                    <a:pt x="123" y="72"/>
                    <a:pt x="123" y="73"/>
                    <a:pt x="124" y="73"/>
                  </a:cubicBezTo>
                  <a:cubicBezTo>
                    <a:pt x="124" y="74"/>
                    <a:pt x="124" y="75"/>
                    <a:pt x="125" y="76"/>
                  </a:cubicBezTo>
                  <a:cubicBezTo>
                    <a:pt x="125" y="73"/>
                    <a:pt x="127" y="72"/>
                    <a:pt x="129" y="72"/>
                  </a:cubicBezTo>
                  <a:cubicBezTo>
                    <a:pt x="129" y="73"/>
                    <a:pt x="125" y="74"/>
                    <a:pt x="127" y="74"/>
                  </a:cubicBezTo>
                  <a:cubicBezTo>
                    <a:pt x="128" y="74"/>
                    <a:pt x="128" y="74"/>
                    <a:pt x="128" y="74"/>
                  </a:cubicBezTo>
                  <a:cubicBezTo>
                    <a:pt x="128" y="74"/>
                    <a:pt x="128" y="74"/>
                    <a:pt x="129" y="75"/>
                  </a:cubicBezTo>
                  <a:cubicBezTo>
                    <a:pt x="129" y="75"/>
                    <a:pt x="129" y="76"/>
                    <a:pt x="129" y="76"/>
                  </a:cubicBezTo>
                  <a:cubicBezTo>
                    <a:pt x="129" y="76"/>
                    <a:pt x="129" y="75"/>
                    <a:pt x="129" y="74"/>
                  </a:cubicBezTo>
                  <a:cubicBezTo>
                    <a:pt x="130" y="74"/>
                    <a:pt x="130" y="74"/>
                    <a:pt x="130" y="74"/>
                  </a:cubicBezTo>
                  <a:cubicBezTo>
                    <a:pt x="130" y="74"/>
                    <a:pt x="130" y="74"/>
                    <a:pt x="130" y="74"/>
                  </a:cubicBezTo>
                  <a:cubicBezTo>
                    <a:pt x="128" y="79"/>
                    <a:pt x="133" y="79"/>
                    <a:pt x="133" y="84"/>
                  </a:cubicBezTo>
                  <a:cubicBezTo>
                    <a:pt x="135" y="83"/>
                    <a:pt x="135" y="83"/>
                    <a:pt x="136" y="83"/>
                  </a:cubicBezTo>
                  <a:cubicBezTo>
                    <a:pt x="136" y="83"/>
                    <a:pt x="136" y="83"/>
                    <a:pt x="137" y="83"/>
                  </a:cubicBezTo>
                  <a:cubicBezTo>
                    <a:pt x="136" y="83"/>
                    <a:pt x="136" y="82"/>
                    <a:pt x="135" y="81"/>
                  </a:cubicBezTo>
                  <a:cubicBezTo>
                    <a:pt x="136" y="81"/>
                    <a:pt x="136" y="81"/>
                    <a:pt x="137" y="81"/>
                  </a:cubicBezTo>
                  <a:cubicBezTo>
                    <a:pt x="138" y="84"/>
                    <a:pt x="138" y="88"/>
                    <a:pt x="139" y="90"/>
                  </a:cubicBezTo>
                  <a:cubicBezTo>
                    <a:pt x="139" y="89"/>
                    <a:pt x="139" y="89"/>
                    <a:pt x="139" y="89"/>
                  </a:cubicBezTo>
                  <a:cubicBezTo>
                    <a:pt x="139" y="89"/>
                    <a:pt x="140" y="90"/>
                    <a:pt x="140" y="90"/>
                  </a:cubicBezTo>
                  <a:cubicBezTo>
                    <a:pt x="140" y="89"/>
                    <a:pt x="140" y="89"/>
                    <a:pt x="141" y="89"/>
                  </a:cubicBezTo>
                  <a:cubicBezTo>
                    <a:pt x="142" y="89"/>
                    <a:pt x="141" y="90"/>
                    <a:pt x="142" y="90"/>
                  </a:cubicBezTo>
                  <a:cubicBezTo>
                    <a:pt x="143" y="90"/>
                    <a:pt x="143" y="90"/>
                    <a:pt x="143" y="90"/>
                  </a:cubicBezTo>
                  <a:cubicBezTo>
                    <a:pt x="143" y="89"/>
                    <a:pt x="143" y="89"/>
                    <a:pt x="143" y="89"/>
                  </a:cubicBezTo>
                  <a:cubicBezTo>
                    <a:pt x="144" y="89"/>
                    <a:pt x="144" y="89"/>
                    <a:pt x="144" y="89"/>
                  </a:cubicBezTo>
                  <a:cubicBezTo>
                    <a:pt x="144" y="91"/>
                    <a:pt x="144" y="93"/>
                    <a:pt x="147" y="93"/>
                  </a:cubicBezTo>
                  <a:cubicBezTo>
                    <a:pt x="148" y="92"/>
                    <a:pt x="148" y="91"/>
                    <a:pt x="149" y="91"/>
                  </a:cubicBezTo>
                  <a:cubicBezTo>
                    <a:pt x="149" y="91"/>
                    <a:pt x="150" y="91"/>
                    <a:pt x="150" y="91"/>
                  </a:cubicBezTo>
                  <a:cubicBezTo>
                    <a:pt x="150" y="91"/>
                    <a:pt x="149" y="92"/>
                    <a:pt x="149" y="93"/>
                  </a:cubicBezTo>
                  <a:cubicBezTo>
                    <a:pt x="149" y="93"/>
                    <a:pt x="150" y="93"/>
                    <a:pt x="150" y="93"/>
                  </a:cubicBezTo>
                  <a:cubicBezTo>
                    <a:pt x="153" y="93"/>
                    <a:pt x="152" y="87"/>
                    <a:pt x="150" y="86"/>
                  </a:cubicBezTo>
                  <a:cubicBezTo>
                    <a:pt x="150" y="85"/>
                    <a:pt x="142" y="82"/>
                    <a:pt x="146" y="80"/>
                  </a:cubicBezTo>
                  <a:cubicBezTo>
                    <a:pt x="147" y="78"/>
                    <a:pt x="147" y="75"/>
                    <a:pt x="145" y="74"/>
                  </a:cubicBezTo>
                  <a:cubicBezTo>
                    <a:pt x="145" y="75"/>
                    <a:pt x="145" y="76"/>
                    <a:pt x="144" y="76"/>
                  </a:cubicBezTo>
                  <a:cubicBezTo>
                    <a:pt x="144" y="75"/>
                    <a:pt x="144" y="75"/>
                    <a:pt x="143" y="75"/>
                  </a:cubicBezTo>
                  <a:cubicBezTo>
                    <a:pt x="143" y="75"/>
                    <a:pt x="143" y="75"/>
                    <a:pt x="143" y="75"/>
                  </a:cubicBezTo>
                  <a:cubicBezTo>
                    <a:pt x="143" y="74"/>
                    <a:pt x="145" y="75"/>
                    <a:pt x="146" y="74"/>
                  </a:cubicBezTo>
                  <a:cubicBezTo>
                    <a:pt x="146" y="75"/>
                    <a:pt x="147" y="75"/>
                    <a:pt x="148" y="76"/>
                  </a:cubicBezTo>
                  <a:cubicBezTo>
                    <a:pt x="148" y="77"/>
                    <a:pt x="149" y="77"/>
                    <a:pt x="150" y="77"/>
                  </a:cubicBezTo>
                  <a:cubicBezTo>
                    <a:pt x="158" y="77"/>
                    <a:pt x="165" y="69"/>
                    <a:pt x="163" y="62"/>
                  </a:cubicBezTo>
                  <a:cubicBezTo>
                    <a:pt x="159" y="62"/>
                    <a:pt x="160" y="61"/>
                    <a:pt x="161" y="59"/>
                  </a:cubicBezTo>
                  <a:cubicBezTo>
                    <a:pt x="158" y="59"/>
                    <a:pt x="157" y="56"/>
                    <a:pt x="159" y="53"/>
                  </a:cubicBezTo>
                  <a:cubicBezTo>
                    <a:pt x="159" y="54"/>
                    <a:pt x="158" y="54"/>
                    <a:pt x="157" y="54"/>
                  </a:cubicBezTo>
                  <a:cubicBezTo>
                    <a:pt x="156" y="54"/>
                    <a:pt x="154" y="53"/>
                    <a:pt x="154" y="51"/>
                  </a:cubicBezTo>
                  <a:cubicBezTo>
                    <a:pt x="154" y="51"/>
                    <a:pt x="154" y="51"/>
                    <a:pt x="154" y="51"/>
                  </a:cubicBezTo>
                  <a:cubicBezTo>
                    <a:pt x="155" y="51"/>
                    <a:pt x="155" y="50"/>
                    <a:pt x="156" y="49"/>
                  </a:cubicBezTo>
                  <a:cubicBezTo>
                    <a:pt x="156" y="49"/>
                    <a:pt x="156" y="48"/>
                    <a:pt x="157" y="48"/>
                  </a:cubicBezTo>
                  <a:cubicBezTo>
                    <a:pt x="157" y="48"/>
                    <a:pt x="158" y="48"/>
                    <a:pt x="158" y="48"/>
                  </a:cubicBezTo>
                  <a:cubicBezTo>
                    <a:pt x="159" y="48"/>
                    <a:pt x="158" y="51"/>
                    <a:pt x="159" y="51"/>
                  </a:cubicBezTo>
                  <a:cubicBezTo>
                    <a:pt x="160" y="49"/>
                    <a:pt x="162" y="49"/>
                    <a:pt x="163" y="48"/>
                  </a:cubicBezTo>
                  <a:cubicBezTo>
                    <a:pt x="163" y="48"/>
                    <a:pt x="163" y="48"/>
                    <a:pt x="163" y="48"/>
                  </a:cubicBezTo>
                  <a:cubicBezTo>
                    <a:pt x="163" y="48"/>
                    <a:pt x="163" y="48"/>
                    <a:pt x="163" y="48"/>
                  </a:cubicBezTo>
                  <a:cubicBezTo>
                    <a:pt x="162" y="49"/>
                    <a:pt x="163" y="52"/>
                    <a:pt x="165" y="52"/>
                  </a:cubicBezTo>
                  <a:cubicBezTo>
                    <a:pt x="166" y="52"/>
                    <a:pt x="166" y="52"/>
                    <a:pt x="167" y="52"/>
                  </a:cubicBezTo>
                  <a:cubicBezTo>
                    <a:pt x="167" y="52"/>
                    <a:pt x="167" y="52"/>
                    <a:pt x="167" y="52"/>
                  </a:cubicBezTo>
                  <a:cubicBezTo>
                    <a:pt x="167" y="52"/>
                    <a:pt x="167" y="52"/>
                    <a:pt x="167" y="52"/>
                  </a:cubicBezTo>
                  <a:cubicBezTo>
                    <a:pt x="165" y="54"/>
                    <a:pt x="168" y="54"/>
                    <a:pt x="167" y="57"/>
                  </a:cubicBezTo>
                  <a:cubicBezTo>
                    <a:pt x="168" y="57"/>
                    <a:pt x="169" y="57"/>
                    <a:pt x="170" y="57"/>
                  </a:cubicBezTo>
                  <a:cubicBezTo>
                    <a:pt x="170" y="53"/>
                    <a:pt x="167" y="52"/>
                    <a:pt x="165" y="51"/>
                  </a:cubicBezTo>
                  <a:cubicBezTo>
                    <a:pt x="166" y="48"/>
                    <a:pt x="166" y="48"/>
                    <a:pt x="167" y="46"/>
                  </a:cubicBezTo>
                  <a:cubicBezTo>
                    <a:pt x="166" y="46"/>
                    <a:pt x="166" y="46"/>
                    <a:pt x="166" y="46"/>
                  </a:cubicBezTo>
                  <a:cubicBezTo>
                    <a:pt x="165" y="46"/>
                    <a:pt x="165" y="48"/>
                    <a:pt x="164" y="48"/>
                  </a:cubicBezTo>
                  <a:cubicBezTo>
                    <a:pt x="164" y="47"/>
                    <a:pt x="163" y="47"/>
                    <a:pt x="163" y="47"/>
                  </a:cubicBezTo>
                  <a:cubicBezTo>
                    <a:pt x="165" y="46"/>
                    <a:pt x="166" y="45"/>
                    <a:pt x="168" y="45"/>
                  </a:cubicBezTo>
                  <a:cubicBezTo>
                    <a:pt x="168" y="45"/>
                    <a:pt x="169" y="45"/>
                    <a:pt x="171" y="45"/>
                  </a:cubicBezTo>
                  <a:cubicBezTo>
                    <a:pt x="174" y="39"/>
                    <a:pt x="171" y="32"/>
                    <a:pt x="167" y="29"/>
                  </a:cubicBezTo>
                  <a:cubicBezTo>
                    <a:pt x="166" y="29"/>
                    <a:pt x="166" y="29"/>
                    <a:pt x="166" y="29"/>
                  </a:cubicBezTo>
                  <a:cubicBezTo>
                    <a:pt x="165" y="29"/>
                    <a:pt x="165" y="30"/>
                    <a:pt x="164" y="30"/>
                  </a:cubicBezTo>
                  <a:cubicBezTo>
                    <a:pt x="163" y="29"/>
                    <a:pt x="161" y="29"/>
                    <a:pt x="160" y="28"/>
                  </a:cubicBezTo>
                  <a:cubicBezTo>
                    <a:pt x="162" y="26"/>
                    <a:pt x="161" y="22"/>
                    <a:pt x="163" y="21"/>
                  </a:cubicBezTo>
                  <a:cubicBezTo>
                    <a:pt x="163" y="21"/>
                    <a:pt x="163" y="21"/>
                    <a:pt x="164" y="21"/>
                  </a:cubicBezTo>
                  <a:cubicBezTo>
                    <a:pt x="165" y="21"/>
                    <a:pt x="166" y="21"/>
                    <a:pt x="167" y="21"/>
                  </a:cubicBezTo>
                  <a:cubicBezTo>
                    <a:pt x="168" y="21"/>
                    <a:pt x="169" y="21"/>
                    <a:pt x="171" y="21"/>
                  </a:cubicBezTo>
                  <a:cubicBezTo>
                    <a:pt x="172" y="21"/>
                    <a:pt x="173" y="21"/>
                    <a:pt x="174" y="21"/>
                  </a:cubicBezTo>
                  <a:cubicBezTo>
                    <a:pt x="174" y="18"/>
                    <a:pt x="175" y="18"/>
                    <a:pt x="177" y="18"/>
                  </a:cubicBezTo>
                  <a:cubicBezTo>
                    <a:pt x="177" y="18"/>
                    <a:pt x="177" y="18"/>
                    <a:pt x="178" y="18"/>
                  </a:cubicBezTo>
                  <a:cubicBezTo>
                    <a:pt x="178" y="18"/>
                    <a:pt x="178" y="18"/>
                    <a:pt x="178" y="18"/>
                  </a:cubicBezTo>
                  <a:cubicBezTo>
                    <a:pt x="180" y="18"/>
                    <a:pt x="181" y="18"/>
                    <a:pt x="182" y="17"/>
                  </a:cubicBezTo>
                  <a:cubicBezTo>
                    <a:pt x="184" y="19"/>
                    <a:pt x="181" y="22"/>
                    <a:pt x="181" y="26"/>
                  </a:cubicBezTo>
                  <a:cubicBezTo>
                    <a:pt x="183" y="29"/>
                    <a:pt x="186" y="30"/>
                    <a:pt x="189" y="33"/>
                  </a:cubicBezTo>
                  <a:cubicBezTo>
                    <a:pt x="189" y="28"/>
                    <a:pt x="187" y="26"/>
                    <a:pt x="184" y="20"/>
                  </a:cubicBezTo>
                  <a:cubicBezTo>
                    <a:pt x="186" y="20"/>
                    <a:pt x="188" y="20"/>
                    <a:pt x="190" y="20"/>
                  </a:cubicBezTo>
                  <a:cubicBezTo>
                    <a:pt x="190" y="17"/>
                    <a:pt x="193" y="18"/>
                    <a:pt x="193" y="16"/>
                  </a:cubicBezTo>
                  <a:cubicBezTo>
                    <a:pt x="192" y="15"/>
                    <a:pt x="188" y="16"/>
                    <a:pt x="188" y="13"/>
                  </a:cubicBezTo>
                  <a:cubicBezTo>
                    <a:pt x="188" y="13"/>
                    <a:pt x="188" y="13"/>
                    <a:pt x="189" y="13"/>
                  </a:cubicBezTo>
                  <a:cubicBezTo>
                    <a:pt x="189" y="13"/>
                    <a:pt x="189" y="14"/>
                    <a:pt x="190" y="14"/>
                  </a:cubicBezTo>
                  <a:cubicBezTo>
                    <a:pt x="190" y="14"/>
                    <a:pt x="191" y="14"/>
                    <a:pt x="191" y="14"/>
                  </a:cubicBezTo>
                  <a:cubicBezTo>
                    <a:pt x="191" y="14"/>
                    <a:pt x="192" y="14"/>
                    <a:pt x="192" y="13"/>
                  </a:cubicBezTo>
                  <a:cubicBezTo>
                    <a:pt x="191" y="13"/>
                    <a:pt x="190" y="13"/>
                    <a:pt x="190" y="12"/>
                  </a:cubicBezTo>
                  <a:cubicBezTo>
                    <a:pt x="190" y="12"/>
                    <a:pt x="190" y="12"/>
                    <a:pt x="191" y="12"/>
                  </a:cubicBezTo>
                  <a:cubicBezTo>
                    <a:pt x="192" y="12"/>
                    <a:pt x="192" y="13"/>
                    <a:pt x="194" y="13"/>
                  </a:cubicBezTo>
                  <a:cubicBezTo>
                    <a:pt x="194" y="13"/>
                    <a:pt x="194" y="13"/>
                    <a:pt x="194" y="13"/>
                  </a:cubicBezTo>
                  <a:cubicBezTo>
                    <a:pt x="194" y="13"/>
                    <a:pt x="195" y="14"/>
                    <a:pt x="196" y="14"/>
                  </a:cubicBezTo>
                  <a:cubicBezTo>
                    <a:pt x="196" y="14"/>
                    <a:pt x="197" y="14"/>
                    <a:pt x="198" y="14"/>
                  </a:cubicBezTo>
                  <a:cubicBezTo>
                    <a:pt x="198" y="14"/>
                    <a:pt x="199" y="14"/>
                    <a:pt x="199" y="13"/>
                  </a:cubicBezTo>
                  <a:cubicBezTo>
                    <a:pt x="198" y="13"/>
                    <a:pt x="199" y="11"/>
                    <a:pt x="198" y="11"/>
                  </a:cubicBezTo>
                  <a:cubicBezTo>
                    <a:pt x="197" y="12"/>
                    <a:pt x="196" y="13"/>
                    <a:pt x="195" y="13"/>
                  </a:cubicBezTo>
                  <a:cubicBezTo>
                    <a:pt x="195" y="13"/>
                    <a:pt x="194" y="12"/>
                    <a:pt x="194" y="12"/>
                  </a:cubicBezTo>
                  <a:cubicBezTo>
                    <a:pt x="178" y="7"/>
                    <a:pt x="157" y="9"/>
                    <a:pt x="144" y="5"/>
                  </a:cubicBezTo>
                  <a:cubicBezTo>
                    <a:pt x="142" y="6"/>
                    <a:pt x="140" y="7"/>
                    <a:pt x="138" y="7"/>
                  </a:cubicBezTo>
                  <a:cubicBezTo>
                    <a:pt x="135" y="7"/>
                    <a:pt x="131" y="5"/>
                    <a:pt x="127" y="4"/>
                  </a:cubicBezTo>
                  <a:cubicBezTo>
                    <a:pt x="127" y="3"/>
                    <a:pt x="127" y="3"/>
                    <a:pt x="127" y="3"/>
                  </a:cubicBezTo>
                  <a:cubicBezTo>
                    <a:pt x="125" y="3"/>
                    <a:pt x="124" y="4"/>
                    <a:pt x="122" y="4"/>
                  </a:cubicBezTo>
                  <a:cubicBezTo>
                    <a:pt x="122" y="4"/>
                    <a:pt x="122" y="4"/>
                    <a:pt x="121" y="4"/>
                  </a:cubicBezTo>
                  <a:cubicBezTo>
                    <a:pt x="120" y="4"/>
                    <a:pt x="120" y="4"/>
                    <a:pt x="119" y="4"/>
                  </a:cubicBezTo>
                  <a:cubicBezTo>
                    <a:pt x="118" y="4"/>
                    <a:pt x="116" y="4"/>
                    <a:pt x="115" y="4"/>
                  </a:cubicBezTo>
                  <a:cubicBezTo>
                    <a:pt x="113" y="4"/>
                    <a:pt x="112" y="4"/>
                    <a:pt x="111" y="4"/>
                  </a:cubicBezTo>
                  <a:cubicBezTo>
                    <a:pt x="110" y="4"/>
                    <a:pt x="109" y="4"/>
                    <a:pt x="109" y="4"/>
                  </a:cubicBezTo>
                  <a:cubicBezTo>
                    <a:pt x="111" y="3"/>
                    <a:pt x="112" y="2"/>
                    <a:pt x="113" y="1"/>
                  </a:cubicBezTo>
                  <a:cubicBezTo>
                    <a:pt x="110" y="0"/>
                    <a:pt x="108" y="0"/>
                    <a:pt x="10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03" name="Freeform 23">
              <a:extLst>
                <a:ext uri="{FF2B5EF4-FFF2-40B4-BE49-F238E27FC236}">
                  <a16:creationId xmlns:a16="http://schemas.microsoft.com/office/drawing/2014/main" id="{95739CB5-1C1A-42BC-A79D-1358BE641FB3}"/>
                </a:ext>
              </a:extLst>
            </p:cNvPr>
            <p:cNvSpPr>
              <a:spLocks noEditPoints="1"/>
            </p:cNvSpPr>
            <p:nvPr/>
          </p:nvSpPr>
          <p:spPr bwMode="auto">
            <a:xfrm>
              <a:off x="2402680" y="2794001"/>
              <a:ext cx="741363" cy="614363"/>
            </a:xfrm>
            <a:custGeom>
              <a:avLst/>
              <a:gdLst>
                <a:gd name="T0" fmla="*/ 72 w 108"/>
                <a:gd name="T1" fmla="*/ 32 h 89"/>
                <a:gd name="T2" fmla="*/ 80 w 108"/>
                <a:gd name="T3" fmla="*/ 39 h 89"/>
                <a:gd name="T4" fmla="*/ 72 w 108"/>
                <a:gd name="T5" fmla="*/ 38 h 89"/>
                <a:gd name="T6" fmla="*/ 68 w 108"/>
                <a:gd name="T7" fmla="*/ 36 h 89"/>
                <a:gd name="T8" fmla="*/ 60 w 108"/>
                <a:gd name="T9" fmla="*/ 30 h 89"/>
                <a:gd name="T10" fmla="*/ 60 w 108"/>
                <a:gd name="T11" fmla="*/ 30 h 89"/>
                <a:gd name="T12" fmla="*/ 61 w 108"/>
                <a:gd name="T13" fmla="*/ 13 h 89"/>
                <a:gd name="T14" fmla="*/ 50 w 108"/>
                <a:gd name="T15" fmla="*/ 8 h 89"/>
                <a:gd name="T16" fmla="*/ 48 w 108"/>
                <a:gd name="T17" fmla="*/ 11 h 89"/>
                <a:gd name="T18" fmla="*/ 97 w 108"/>
                <a:gd name="T19" fmla="*/ 0 h 89"/>
                <a:gd name="T20" fmla="*/ 93 w 108"/>
                <a:gd name="T21" fmla="*/ 0 h 89"/>
                <a:gd name="T22" fmla="*/ 90 w 108"/>
                <a:gd name="T23" fmla="*/ 3 h 89"/>
                <a:gd name="T24" fmla="*/ 86 w 108"/>
                <a:gd name="T25" fmla="*/ 6 h 89"/>
                <a:gd name="T26" fmla="*/ 78 w 108"/>
                <a:gd name="T27" fmla="*/ 9 h 89"/>
                <a:gd name="T28" fmla="*/ 61 w 108"/>
                <a:gd name="T29" fmla="*/ 7 h 89"/>
                <a:gd name="T30" fmla="*/ 42 w 108"/>
                <a:gd name="T31" fmla="*/ 6 h 89"/>
                <a:gd name="T32" fmla="*/ 29 w 108"/>
                <a:gd name="T33" fmla="*/ 3 h 89"/>
                <a:gd name="T34" fmla="*/ 10 w 108"/>
                <a:gd name="T35" fmla="*/ 9 h 89"/>
                <a:gd name="T36" fmla="*/ 9 w 108"/>
                <a:gd name="T37" fmla="*/ 10 h 89"/>
                <a:gd name="T38" fmla="*/ 1 w 108"/>
                <a:gd name="T39" fmla="*/ 15 h 89"/>
                <a:gd name="T40" fmla="*/ 4 w 108"/>
                <a:gd name="T41" fmla="*/ 20 h 89"/>
                <a:gd name="T42" fmla="*/ 14 w 108"/>
                <a:gd name="T43" fmla="*/ 17 h 89"/>
                <a:gd name="T44" fmla="*/ 23 w 108"/>
                <a:gd name="T45" fmla="*/ 17 h 89"/>
                <a:gd name="T46" fmla="*/ 26 w 108"/>
                <a:gd name="T47" fmla="*/ 17 h 89"/>
                <a:gd name="T48" fmla="*/ 30 w 108"/>
                <a:gd name="T49" fmla="*/ 32 h 89"/>
                <a:gd name="T50" fmla="*/ 20 w 108"/>
                <a:gd name="T51" fmla="*/ 53 h 89"/>
                <a:gd name="T52" fmla="*/ 29 w 108"/>
                <a:gd name="T53" fmla="*/ 57 h 89"/>
                <a:gd name="T54" fmla="*/ 51 w 108"/>
                <a:gd name="T55" fmla="*/ 79 h 89"/>
                <a:gd name="T56" fmla="*/ 53 w 108"/>
                <a:gd name="T57" fmla="*/ 85 h 89"/>
                <a:gd name="T58" fmla="*/ 59 w 108"/>
                <a:gd name="T59" fmla="*/ 89 h 89"/>
                <a:gd name="T60" fmla="*/ 58 w 108"/>
                <a:gd name="T61" fmla="*/ 82 h 89"/>
                <a:gd name="T62" fmla="*/ 54 w 108"/>
                <a:gd name="T63" fmla="*/ 82 h 89"/>
                <a:gd name="T64" fmla="*/ 52 w 108"/>
                <a:gd name="T65" fmla="*/ 78 h 89"/>
                <a:gd name="T66" fmla="*/ 53 w 108"/>
                <a:gd name="T67" fmla="*/ 74 h 89"/>
                <a:gd name="T68" fmla="*/ 46 w 108"/>
                <a:gd name="T69" fmla="*/ 78 h 89"/>
                <a:gd name="T70" fmla="*/ 51 w 108"/>
                <a:gd name="T71" fmla="*/ 61 h 89"/>
                <a:gd name="T72" fmla="*/ 75 w 108"/>
                <a:gd name="T73" fmla="*/ 52 h 89"/>
                <a:gd name="T74" fmla="*/ 90 w 108"/>
                <a:gd name="T75" fmla="*/ 38 h 89"/>
                <a:gd name="T76" fmla="*/ 95 w 108"/>
                <a:gd name="T77" fmla="*/ 32 h 89"/>
                <a:gd name="T78" fmla="*/ 89 w 108"/>
                <a:gd name="T79" fmla="*/ 34 h 89"/>
                <a:gd name="T80" fmla="*/ 107 w 108"/>
                <a:gd name="T81" fmla="*/ 26 h 89"/>
                <a:gd name="T82" fmla="*/ 106 w 108"/>
                <a:gd name="T83" fmla="*/ 24 h 89"/>
                <a:gd name="T84" fmla="*/ 98 w 108"/>
                <a:gd name="T85" fmla="*/ 15 h 89"/>
                <a:gd name="T86" fmla="*/ 78 w 108"/>
                <a:gd name="T87" fmla="*/ 30 h 89"/>
                <a:gd name="T88" fmla="*/ 72 w 108"/>
                <a:gd name="T89" fmla="*/ 21 h 89"/>
                <a:gd name="T90" fmla="*/ 77 w 108"/>
                <a:gd name="T91" fmla="*/ 11 h 89"/>
                <a:gd name="T92" fmla="*/ 81 w 108"/>
                <a:gd name="T93" fmla="*/ 9 h 89"/>
                <a:gd name="T94" fmla="*/ 97 w 108"/>
                <a:gd name="T95" fmla="*/ 4 h 89"/>
                <a:gd name="T96" fmla="*/ 108 w 108"/>
                <a:gd name="T97" fmla="*/ 8 h 89"/>
                <a:gd name="T98" fmla="*/ 99 w 108"/>
                <a:gd name="T9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8" h="89">
                  <a:moveTo>
                    <a:pt x="64" y="36"/>
                  </a:moveTo>
                  <a:cubicBezTo>
                    <a:pt x="63" y="36"/>
                    <a:pt x="63" y="36"/>
                    <a:pt x="63" y="36"/>
                  </a:cubicBezTo>
                  <a:cubicBezTo>
                    <a:pt x="63" y="33"/>
                    <a:pt x="66" y="32"/>
                    <a:pt x="70" y="32"/>
                  </a:cubicBezTo>
                  <a:cubicBezTo>
                    <a:pt x="70" y="32"/>
                    <a:pt x="71" y="32"/>
                    <a:pt x="72" y="32"/>
                  </a:cubicBezTo>
                  <a:cubicBezTo>
                    <a:pt x="72" y="35"/>
                    <a:pt x="72" y="37"/>
                    <a:pt x="75" y="37"/>
                  </a:cubicBezTo>
                  <a:cubicBezTo>
                    <a:pt x="75" y="37"/>
                    <a:pt x="76" y="37"/>
                    <a:pt x="76" y="36"/>
                  </a:cubicBezTo>
                  <a:cubicBezTo>
                    <a:pt x="77" y="40"/>
                    <a:pt x="72" y="38"/>
                    <a:pt x="72" y="41"/>
                  </a:cubicBezTo>
                  <a:cubicBezTo>
                    <a:pt x="74" y="40"/>
                    <a:pt x="77" y="40"/>
                    <a:pt x="80" y="39"/>
                  </a:cubicBezTo>
                  <a:cubicBezTo>
                    <a:pt x="80" y="40"/>
                    <a:pt x="80" y="40"/>
                    <a:pt x="80" y="40"/>
                  </a:cubicBezTo>
                  <a:cubicBezTo>
                    <a:pt x="76" y="41"/>
                    <a:pt x="74" y="43"/>
                    <a:pt x="69" y="44"/>
                  </a:cubicBezTo>
                  <a:cubicBezTo>
                    <a:pt x="70" y="42"/>
                    <a:pt x="71" y="42"/>
                    <a:pt x="72" y="41"/>
                  </a:cubicBezTo>
                  <a:cubicBezTo>
                    <a:pt x="71" y="40"/>
                    <a:pt x="70" y="39"/>
                    <a:pt x="72" y="38"/>
                  </a:cubicBezTo>
                  <a:cubicBezTo>
                    <a:pt x="70" y="38"/>
                    <a:pt x="69" y="39"/>
                    <a:pt x="67" y="39"/>
                  </a:cubicBezTo>
                  <a:cubicBezTo>
                    <a:pt x="68" y="42"/>
                    <a:pt x="67" y="43"/>
                    <a:pt x="65" y="43"/>
                  </a:cubicBezTo>
                  <a:cubicBezTo>
                    <a:pt x="64" y="43"/>
                    <a:pt x="64" y="43"/>
                    <a:pt x="64" y="43"/>
                  </a:cubicBezTo>
                  <a:cubicBezTo>
                    <a:pt x="65" y="41"/>
                    <a:pt x="66" y="38"/>
                    <a:pt x="68" y="36"/>
                  </a:cubicBezTo>
                  <a:cubicBezTo>
                    <a:pt x="68" y="36"/>
                    <a:pt x="67" y="36"/>
                    <a:pt x="66" y="36"/>
                  </a:cubicBezTo>
                  <a:cubicBezTo>
                    <a:pt x="66" y="36"/>
                    <a:pt x="65" y="36"/>
                    <a:pt x="65" y="36"/>
                  </a:cubicBezTo>
                  <a:cubicBezTo>
                    <a:pt x="64" y="36"/>
                    <a:pt x="64" y="36"/>
                    <a:pt x="64" y="36"/>
                  </a:cubicBezTo>
                  <a:moveTo>
                    <a:pt x="60" y="30"/>
                  </a:moveTo>
                  <a:cubicBezTo>
                    <a:pt x="60" y="30"/>
                    <a:pt x="60" y="30"/>
                    <a:pt x="60" y="30"/>
                  </a:cubicBezTo>
                  <a:cubicBezTo>
                    <a:pt x="60" y="28"/>
                    <a:pt x="59" y="25"/>
                    <a:pt x="62" y="25"/>
                  </a:cubicBezTo>
                  <a:cubicBezTo>
                    <a:pt x="62" y="25"/>
                    <a:pt x="62" y="25"/>
                    <a:pt x="62" y="25"/>
                  </a:cubicBezTo>
                  <a:cubicBezTo>
                    <a:pt x="62" y="26"/>
                    <a:pt x="63" y="30"/>
                    <a:pt x="60" y="30"/>
                  </a:cubicBezTo>
                  <a:moveTo>
                    <a:pt x="55" y="14"/>
                  </a:moveTo>
                  <a:cubicBezTo>
                    <a:pt x="56" y="14"/>
                    <a:pt x="56" y="13"/>
                    <a:pt x="57" y="13"/>
                  </a:cubicBezTo>
                  <a:cubicBezTo>
                    <a:pt x="58" y="13"/>
                    <a:pt x="59" y="13"/>
                    <a:pt x="60" y="13"/>
                  </a:cubicBezTo>
                  <a:cubicBezTo>
                    <a:pt x="60" y="13"/>
                    <a:pt x="60" y="13"/>
                    <a:pt x="61" y="13"/>
                  </a:cubicBezTo>
                  <a:cubicBezTo>
                    <a:pt x="58" y="15"/>
                    <a:pt x="54" y="16"/>
                    <a:pt x="49" y="16"/>
                  </a:cubicBezTo>
                  <a:cubicBezTo>
                    <a:pt x="49" y="13"/>
                    <a:pt x="54" y="16"/>
                    <a:pt x="53" y="13"/>
                  </a:cubicBezTo>
                  <a:cubicBezTo>
                    <a:pt x="53" y="13"/>
                    <a:pt x="54" y="14"/>
                    <a:pt x="55" y="14"/>
                  </a:cubicBezTo>
                  <a:moveTo>
                    <a:pt x="50" y="8"/>
                  </a:moveTo>
                  <a:cubicBezTo>
                    <a:pt x="51" y="8"/>
                    <a:pt x="51" y="8"/>
                    <a:pt x="52" y="8"/>
                  </a:cubicBezTo>
                  <a:cubicBezTo>
                    <a:pt x="53" y="7"/>
                    <a:pt x="54" y="7"/>
                    <a:pt x="55" y="7"/>
                  </a:cubicBezTo>
                  <a:cubicBezTo>
                    <a:pt x="55" y="7"/>
                    <a:pt x="56" y="7"/>
                    <a:pt x="57" y="8"/>
                  </a:cubicBezTo>
                  <a:cubicBezTo>
                    <a:pt x="55" y="10"/>
                    <a:pt x="52" y="11"/>
                    <a:pt x="48" y="11"/>
                  </a:cubicBezTo>
                  <a:cubicBezTo>
                    <a:pt x="48" y="10"/>
                    <a:pt x="48" y="9"/>
                    <a:pt x="48" y="8"/>
                  </a:cubicBezTo>
                  <a:cubicBezTo>
                    <a:pt x="49" y="8"/>
                    <a:pt x="49" y="8"/>
                    <a:pt x="50" y="8"/>
                  </a:cubicBezTo>
                  <a:moveTo>
                    <a:pt x="98" y="0"/>
                  </a:moveTo>
                  <a:cubicBezTo>
                    <a:pt x="97" y="0"/>
                    <a:pt x="97" y="0"/>
                    <a:pt x="97" y="0"/>
                  </a:cubicBezTo>
                  <a:cubicBezTo>
                    <a:pt x="96" y="0"/>
                    <a:pt x="96" y="1"/>
                    <a:pt x="96" y="1"/>
                  </a:cubicBezTo>
                  <a:cubicBezTo>
                    <a:pt x="95" y="1"/>
                    <a:pt x="95" y="1"/>
                    <a:pt x="95" y="1"/>
                  </a:cubicBezTo>
                  <a:cubicBezTo>
                    <a:pt x="95" y="1"/>
                    <a:pt x="94" y="1"/>
                    <a:pt x="94" y="1"/>
                  </a:cubicBezTo>
                  <a:cubicBezTo>
                    <a:pt x="94" y="1"/>
                    <a:pt x="93" y="0"/>
                    <a:pt x="93" y="0"/>
                  </a:cubicBezTo>
                  <a:cubicBezTo>
                    <a:pt x="92" y="0"/>
                    <a:pt x="92" y="1"/>
                    <a:pt x="91" y="1"/>
                  </a:cubicBezTo>
                  <a:cubicBezTo>
                    <a:pt x="91" y="1"/>
                    <a:pt x="91" y="1"/>
                    <a:pt x="90" y="1"/>
                  </a:cubicBezTo>
                  <a:cubicBezTo>
                    <a:pt x="90" y="2"/>
                    <a:pt x="91" y="2"/>
                    <a:pt x="89" y="3"/>
                  </a:cubicBezTo>
                  <a:cubicBezTo>
                    <a:pt x="89" y="3"/>
                    <a:pt x="90" y="3"/>
                    <a:pt x="90" y="3"/>
                  </a:cubicBezTo>
                  <a:cubicBezTo>
                    <a:pt x="91" y="3"/>
                    <a:pt x="91" y="4"/>
                    <a:pt x="91" y="5"/>
                  </a:cubicBezTo>
                  <a:cubicBezTo>
                    <a:pt x="90" y="6"/>
                    <a:pt x="88" y="7"/>
                    <a:pt x="86" y="7"/>
                  </a:cubicBezTo>
                  <a:cubicBezTo>
                    <a:pt x="86" y="6"/>
                    <a:pt x="86" y="6"/>
                    <a:pt x="86" y="6"/>
                  </a:cubicBezTo>
                  <a:cubicBezTo>
                    <a:pt x="86" y="6"/>
                    <a:pt x="86" y="6"/>
                    <a:pt x="86" y="6"/>
                  </a:cubicBezTo>
                  <a:cubicBezTo>
                    <a:pt x="85" y="7"/>
                    <a:pt x="85" y="7"/>
                    <a:pt x="85" y="7"/>
                  </a:cubicBezTo>
                  <a:cubicBezTo>
                    <a:pt x="85" y="7"/>
                    <a:pt x="85" y="7"/>
                    <a:pt x="84" y="7"/>
                  </a:cubicBezTo>
                  <a:cubicBezTo>
                    <a:pt x="84" y="6"/>
                    <a:pt x="85" y="5"/>
                    <a:pt x="85" y="5"/>
                  </a:cubicBezTo>
                  <a:cubicBezTo>
                    <a:pt x="82" y="6"/>
                    <a:pt x="80" y="7"/>
                    <a:pt x="78" y="9"/>
                  </a:cubicBezTo>
                  <a:cubicBezTo>
                    <a:pt x="77" y="7"/>
                    <a:pt x="74" y="6"/>
                    <a:pt x="72" y="6"/>
                  </a:cubicBezTo>
                  <a:cubicBezTo>
                    <a:pt x="69" y="6"/>
                    <a:pt x="67" y="7"/>
                    <a:pt x="66" y="9"/>
                  </a:cubicBezTo>
                  <a:cubicBezTo>
                    <a:pt x="66" y="7"/>
                    <a:pt x="65" y="7"/>
                    <a:pt x="63" y="7"/>
                  </a:cubicBezTo>
                  <a:cubicBezTo>
                    <a:pt x="62" y="7"/>
                    <a:pt x="62" y="7"/>
                    <a:pt x="61" y="7"/>
                  </a:cubicBezTo>
                  <a:cubicBezTo>
                    <a:pt x="61" y="7"/>
                    <a:pt x="61" y="7"/>
                    <a:pt x="60" y="7"/>
                  </a:cubicBezTo>
                  <a:cubicBezTo>
                    <a:pt x="60" y="7"/>
                    <a:pt x="60" y="7"/>
                    <a:pt x="60" y="7"/>
                  </a:cubicBezTo>
                  <a:cubicBezTo>
                    <a:pt x="60" y="5"/>
                    <a:pt x="58" y="4"/>
                    <a:pt x="56" y="4"/>
                  </a:cubicBezTo>
                  <a:cubicBezTo>
                    <a:pt x="52" y="4"/>
                    <a:pt x="46" y="6"/>
                    <a:pt x="42" y="6"/>
                  </a:cubicBezTo>
                  <a:cubicBezTo>
                    <a:pt x="41" y="6"/>
                    <a:pt x="39" y="5"/>
                    <a:pt x="38" y="5"/>
                  </a:cubicBezTo>
                  <a:cubicBezTo>
                    <a:pt x="37" y="5"/>
                    <a:pt x="36" y="6"/>
                    <a:pt x="36" y="7"/>
                  </a:cubicBezTo>
                  <a:cubicBezTo>
                    <a:pt x="36" y="5"/>
                    <a:pt x="37" y="5"/>
                    <a:pt x="38" y="4"/>
                  </a:cubicBezTo>
                  <a:cubicBezTo>
                    <a:pt x="34" y="3"/>
                    <a:pt x="32" y="3"/>
                    <a:pt x="29" y="3"/>
                  </a:cubicBezTo>
                  <a:cubicBezTo>
                    <a:pt x="24" y="3"/>
                    <a:pt x="19" y="4"/>
                    <a:pt x="13" y="5"/>
                  </a:cubicBezTo>
                  <a:cubicBezTo>
                    <a:pt x="12" y="7"/>
                    <a:pt x="16" y="8"/>
                    <a:pt x="14" y="9"/>
                  </a:cubicBezTo>
                  <a:cubicBezTo>
                    <a:pt x="13" y="9"/>
                    <a:pt x="13" y="9"/>
                    <a:pt x="12" y="9"/>
                  </a:cubicBezTo>
                  <a:cubicBezTo>
                    <a:pt x="11" y="9"/>
                    <a:pt x="11" y="9"/>
                    <a:pt x="10" y="9"/>
                  </a:cubicBezTo>
                  <a:cubicBezTo>
                    <a:pt x="10" y="9"/>
                    <a:pt x="9" y="9"/>
                    <a:pt x="9" y="9"/>
                  </a:cubicBezTo>
                  <a:cubicBezTo>
                    <a:pt x="8" y="9"/>
                    <a:pt x="7" y="9"/>
                    <a:pt x="6" y="11"/>
                  </a:cubicBezTo>
                  <a:cubicBezTo>
                    <a:pt x="6" y="11"/>
                    <a:pt x="6" y="11"/>
                    <a:pt x="7" y="11"/>
                  </a:cubicBezTo>
                  <a:cubicBezTo>
                    <a:pt x="7" y="11"/>
                    <a:pt x="8" y="11"/>
                    <a:pt x="9" y="10"/>
                  </a:cubicBezTo>
                  <a:cubicBezTo>
                    <a:pt x="9" y="10"/>
                    <a:pt x="10" y="10"/>
                    <a:pt x="10" y="10"/>
                  </a:cubicBezTo>
                  <a:cubicBezTo>
                    <a:pt x="11" y="10"/>
                    <a:pt x="11" y="10"/>
                    <a:pt x="11" y="11"/>
                  </a:cubicBezTo>
                  <a:cubicBezTo>
                    <a:pt x="9" y="13"/>
                    <a:pt x="0" y="13"/>
                    <a:pt x="1" y="15"/>
                  </a:cubicBezTo>
                  <a:cubicBezTo>
                    <a:pt x="1" y="15"/>
                    <a:pt x="1" y="15"/>
                    <a:pt x="1" y="15"/>
                  </a:cubicBezTo>
                  <a:cubicBezTo>
                    <a:pt x="2" y="15"/>
                    <a:pt x="3" y="16"/>
                    <a:pt x="3" y="16"/>
                  </a:cubicBezTo>
                  <a:cubicBezTo>
                    <a:pt x="2" y="17"/>
                    <a:pt x="1" y="17"/>
                    <a:pt x="0" y="18"/>
                  </a:cubicBezTo>
                  <a:cubicBezTo>
                    <a:pt x="1" y="18"/>
                    <a:pt x="2" y="18"/>
                    <a:pt x="3" y="18"/>
                  </a:cubicBezTo>
                  <a:cubicBezTo>
                    <a:pt x="5" y="18"/>
                    <a:pt x="5" y="18"/>
                    <a:pt x="4" y="20"/>
                  </a:cubicBezTo>
                  <a:cubicBezTo>
                    <a:pt x="7" y="19"/>
                    <a:pt x="9" y="16"/>
                    <a:pt x="13" y="16"/>
                  </a:cubicBezTo>
                  <a:cubicBezTo>
                    <a:pt x="13" y="16"/>
                    <a:pt x="14" y="16"/>
                    <a:pt x="15" y="16"/>
                  </a:cubicBezTo>
                  <a:cubicBezTo>
                    <a:pt x="14" y="16"/>
                    <a:pt x="13" y="16"/>
                    <a:pt x="13" y="17"/>
                  </a:cubicBezTo>
                  <a:cubicBezTo>
                    <a:pt x="13" y="17"/>
                    <a:pt x="14" y="17"/>
                    <a:pt x="14" y="17"/>
                  </a:cubicBezTo>
                  <a:cubicBezTo>
                    <a:pt x="16" y="17"/>
                    <a:pt x="16" y="16"/>
                    <a:pt x="15" y="15"/>
                  </a:cubicBezTo>
                  <a:cubicBezTo>
                    <a:pt x="15" y="15"/>
                    <a:pt x="16" y="14"/>
                    <a:pt x="17" y="14"/>
                  </a:cubicBezTo>
                  <a:cubicBezTo>
                    <a:pt x="18" y="14"/>
                    <a:pt x="19" y="15"/>
                    <a:pt x="20" y="16"/>
                  </a:cubicBezTo>
                  <a:cubicBezTo>
                    <a:pt x="21" y="16"/>
                    <a:pt x="22" y="17"/>
                    <a:pt x="23" y="17"/>
                  </a:cubicBezTo>
                  <a:cubicBezTo>
                    <a:pt x="23" y="17"/>
                    <a:pt x="24" y="16"/>
                    <a:pt x="25" y="15"/>
                  </a:cubicBezTo>
                  <a:cubicBezTo>
                    <a:pt x="25" y="16"/>
                    <a:pt x="25" y="16"/>
                    <a:pt x="25" y="16"/>
                  </a:cubicBezTo>
                  <a:cubicBezTo>
                    <a:pt x="25" y="16"/>
                    <a:pt x="25" y="16"/>
                    <a:pt x="25" y="16"/>
                  </a:cubicBezTo>
                  <a:cubicBezTo>
                    <a:pt x="26" y="17"/>
                    <a:pt x="26" y="17"/>
                    <a:pt x="26" y="17"/>
                  </a:cubicBezTo>
                  <a:cubicBezTo>
                    <a:pt x="27" y="17"/>
                    <a:pt x="27" y="17"/>
                    <a:pt x="27" y="17"/>
                  </a:cubicBezTo>
                  <a:cubicBezTo>
                    <a:pt x="28" y="17"/>
                    <a:pt x="28" y="17"/>
                    <a:pt x="28" y="17"/>
                  </a:cubicBezTo>
                  <a:cubicBezTo>
                    <a:pt x="29" y="17"/>
                    <a:pt x="29" y="17"/>
                    <a:pt x="29" y="17"/>
                  </a:cubicBezTo>
                  <a:cubicBezTo>
                    <a:pt x="30" y="24"/>
                    <a:pt x="27" y="27"/>
                    <a:pt x="30" y="32"/>
                  </a:cubicBezTo>
                  <a:cubicBezTo>
                    <a:pt x="30" y="32"/>
                    <a:pt x="29" y="32"/>
                    <a:pt x="29" y="33"/>
                  </a:cubicBezTo>
                  <a:cubicBezTo>
                    <a:pt x="28" y="35"/>
                    <a:pt x="28" y="35"/>
                    <a:pt x="28" y="35"/>
                  </a:cubicBezTo>
                  <a:cubicBezTo>
                    <a:pt x="27" y="35"/>
                    <a:pt x="27" y="34"/>
                    <a:pt x="26" y="34"/>
                  </a:cubicBezTo>
                  <a:cubicBezTo>
                    <a:pt x="23" y="41"/>
                    <a:pt x="18" y="44"/>
                    <a:pt x="20" y="53"/>
                  </a:cubicBezTo>
                  <a:cubicBezTo>
                    <a:pt x="22" y="54"/>
                    <a:pt x="23" y="56"/>
                    <a:pt x="26" y="57"/>
                  </a:cubicBezTo>
                  <a:cubicBezTo>
                    <a:pt x="20" y="58"/>
                    <a:pt x="27" y="68"/>
                    <a:pt x="28" y="70"/>
                  </a:cubicBezTo>
                  <a:cubicBezTo>
                    <a:pt x="27" y="66"/>
                    <a:pt x="21" y="57"/>
                    <a:pt x="27" y="57"/>
                  </a:cubicBezTo>
                  <a:cubicBezTo>
                    <a:pt x="28" y="57"/>
                    <a:pt x="28" y="57"/>
                    <a:pt x="29" y="57"/>
                  </a:cubicBezTo>
                  <a:cubicBezTo>
                    <a:pt x="29" y="58"/>
                    <a:pt x="29" y="58"/>
                    <a:pt x="29" y="58"/>
                  </a:cubicBezTo>
                  <a:cubicBezTo>
                    <a:pt x="24" y="64"/>
                    <a:pt x="36" y="69"/>
                    <a:pt x="33" y="76"/>
                  </a:cubicBezTo>
                  <a:cubicBezTo>
                    <a:pt x="37" y="80"/>
                    <a:pt x="43" y="81"/>
                    <a:pt x="48" y="82"/>
                  </a:cubicBezTo>
                  <a:cubicBezTo>
                    <a:pt x="49" y="80"/>
                    <a:pt x="50" y="79"/>
                    <a:pt x="51" y="79"/>
                  </a:cubicBezTo>
                  <a:cubicBezTo>
                    <a:pt x="53" y="82"/>
                    <a:pt x="49" y="80"/>
                    <a:pt x="49" y="84"/>
                  </a:cubicBezTo>
                  <a:cubicBezTo>
                    <a:pt x="50" y="84"/>
                    <a:pt x="51" y="84"/>
                    <a:pt x="51" y="84"/>
                  </a:cubicBezTo>
                  <a:cubicBezTo>
                    <a:pt x="51" y="85"/>
                    <a:pt x="51" y="85"/>
                    <a:pt x="51" y="85"/>
                  </a:cubicBezTo>
                  <a:cubicBezTo>
                    <a:pt x="52" y="85"/>
                    <a:pt x="52" y="85"/>
                    <a:pt x="53" y="85"/>
                  </a:cubicBezTo>
                  <a:cubicBezTo>
                    <a:pt x="53" y="85"/>
                    <a:pt x="53" y="85"/>
                    <a:pt x="53" y="85"/>
                  </a:cubicBezTo>
                  <a:cubicBezTo>
                    <a:pt x="54" y="85"/>
                    <a:pt x="54" y="85"/>
                    <a:pt x="54" y="85"/>
                  </a:cubicBezTo>
                  <a:cubicBezTo>
                    <a:pt x="55" y="85"/>
                    <a:pt x="55" y="85"/>
                    <a:pt x="55" y="86"/>
                  </a:cubicBezTo>
                  <a:cubicBezTo>
                    <a:pt x="54" y="87"/>
                    <a:pt x="59" y="87"/>
                    <a:pt x="59" y="89"/>
                  </a:cubicBezTo>
                  <a:cubicBezTo>
                    <a:pt x="59" y="87"/>
                    <a:pt x="59" y="84"/>
                    <a:pt x="60" y="83"/>
                  </a:cubicBezTo>
                  <a:cubicBezTo>
                    <a:pt x="60" y="83"/>
                    <a:pt x="60" y="83"/>
                    <a:pt x="60" y="83"/>
                  </a:cubicBezTo>
                  <a:cubicBezTo>
                    <a:pt x="59" y="83"/>
                    <a:pt x="59" y="83"/>
                    <a:pt x="59" y="83"/>
                  </a:cubicBezTo>
                  <a:cubicBezTo>
                    <a:pt x="59" y="82"/>
                    <a:pt x="58" y="82"/>
                    <a:pt x="58" y="82"/>
                  </a:cubicBezTo>
                  <a:cubicBezTo>
                    <a:pt x="57" y="82"/>
                    <a:pt x="57" y="82"/>
                    <a:pt x="56" y="82"/>
                  </a:cubicBezTo>
                  <a:cubicBezTo>
                    <a:pt x="56" y="82"/>
                    <a:pt x="55" y="82"/>
                    <a:pt x="55" y="82"/>
                  </a:cubicBezTo>
                  <a:cubicBezTo>
                    <a:pt x="54" y="82"/>
                    <a:pt x="54" y="82"/>
                    <a:pt x="54" y="82"/>
                  </a:cubicBezTo>
                  <a:cubicBezTo>
                    <a:pt x="54" y="82"/>
                    <a:pt x="54" y="82"/>
                    <a:pt x="54" y="82"/>
                  </a:cubicBezTo>
                  <a:cubicBezTo>
                    <a:pt x="53" y="82"/>
                    <a:pt x="53" y="81"/>
                    <a:pt x="53" y="81"/>
                  </a:cubicBezTo>
                  <a:cubicBezTo>
                    <a:pt x="53" y="80"/>
                    <a:pt x="54" y="81"/>
                    <a:pt x="54" y="79"/>
                  </a:cubicBezTo>
                  <a:cubicBezTo>
                    <a:pt x="53" y="79"/>
                    <a:pt x="53" y="78"/>
                    <a:pt x="52" y="78"/>
                  </a:cubicBezTo>
                  <a:cubicBezTo>
                    <a:pt x="52" y="78"/>
                    <a:pt x="52" y="78"/>
                    <a:pt x="52" y="78"/>
                  </a:cubicBezTo>
                  <a:cubicBezTo>
                    <a:pt x="54" y="77"/>
                    <a:pt x="56" y="76"/>
                    <a:pt x="57" y="73"/>
                  </a:cubicBezTo>
                  <a:cubicBezTo>
                    <a:pt x="56" y="73"/>
                    <a:pt x="56" y="73"/>
                    <a:pt x="56" y="73"/>
                  </a:cubicBezTo>
                  <a:cubicBezTo>
                    <a:pt x="55" y="73"/>
                    <a:pt x="55" y="73"/>
                    <a:pt x="55" y="73"/>
                  </a:cubicBezTo>
                  <a:cubicBezTo>
                    <a:pt x="54" y="74"/>
                    <a:pt x="54" y="74"/>
                    <a:pt x="53" y="74"/>
                  </a:cubicBezTo>
                  <a:cubicBezTo>
                    <a:pt x="53" y="74"/>
                    <a:pt x="53" y="74"/>
                    <a:pt x="53" y="74"/>
                  </a:cubicBezTo>
                  <a:cubicBezTo>
                    <a:pt x="53" y="77"/>
                    <a:pt x="51" y="78"/>
                    <a:pt x="49" y="78"/>
                  </a:cubicBezTo>
                  <a:cubicBezTo>
                    <a:pt x="48" y="78"/>
                    <a:pt x="48" y="78"/>
                    <a:pt x="47" y="78"/>
                  </a:cubicBezTo>
                  <a:cubicBezTo>
                    <a:pt x="47" y="78"/>
                    <a:pt x="47" y="78"/>
                    <a:pt x="46" y="78"/>
                  </a:cubicBezTo>
                  <a:cubicBezTo>
                    <a:pt x="46" y="78"/>
                    <a:pt x="45" y="78"/>
                    <a:pt x="44" y="78"/>
                  </a:cubicBezTo>
                  <a:cubicBezTo>
                    <a:pt x="43" y="75"/>
                    <a:pt x="43" y="70"/>
                    <a:pt x="44" y="66"/>
                  </a:cubicBezTo>
                  <a:cubicBezTo>
                    <a:pt x="44" y="66"/>
                    <a:pt x="44" y="66"/>
                    <a:pt x="44" y="66"/>
                  </a:cubicBezTo>
                  <a:cubicBezTo>
                    <a:pt x="45" y="63"/>
                    <a:pt x="48" y="61"/>
                    <a:pt x="51" y="61"/>
                  </a:cubicBezTo>
                  <a:cubicBezTo>
                    <a:pt x="52" y="61"/>
                    <a:pt x="54" y="61"/>
                    <a:pt x="55" y="62"/>
                  </a:cubicBezTo>
                  <a:cubicBezTo>
                    <a:pt x="56" y="60"/>
                    <a:pt x="57" y="59"/>
                    <a:pt x="59" y="59"/>
                  </a:cubicBezTo>
                  <a:cubicBezTo>
                    <a:pt x="62" y="59"/>
                    <a:pt x="65" y="62"/>
                    <a:pt x="66" y="65"/>
                  </a:cubicBezTo>
                  <a:cubicBezTo>
                    <a:pt x="66" y="59"/>
                    <a:pt x="69" y="54"/>
                    <a:pt x="75" y="52"/>
                  </a:cubicBezTo>
                  <a:cubicBezTo>
                    <a:pt x="74" y="49"/>
                    <a:pt x="76" y="46"/>
                    <a:pt x="78" y="46"/>
                  </a:cubicBezTo>
                  <a:cubicBezTo>
                    <a:pt x="79" y="46"/>
                    <a:pt x="79" y="46"/>
                    <a:pt x="80" y="46"/>
                  </a:cubicBezTo>
                  <a:cubicBezTo>
                    <a:pt x="82" y="43"/>
                    <a:pt x="86" y="40"/>
                    <a:pt x="90" y="38"/>
                  </a:cubicBezTo>
                  <a:cubicBezTo>
                    <a:pt x="90" y="38"/>
                    <a:pt x="90" y="38"/>
                    <a:pt x="90" y="38"/>
                  </a:cubicBezTo>
                  <a:cubicBezTo>
                    <a:pt x="91" y="38"/>
                    <a:pt x="91" y="38"/>
                    <a:pt x="91" y="38"/>
                  </a:cubicBezTo>
                  <a:cubicBezTo>
                    <a:pt x="92" y="38"/>
                    <a:pt x="92" y="37"/>
                    <a:pt x="93" y="37"/>
                  </a:cubicBezTo>
                  <a:cubicBezTo>
                    <a:pt x="93" y="37"/>
                    <a:pt x="94" y="37"/>
                    <a:pt x="94" y="37"/>
                  </a:cubicBezTo>
                  <a:cubicBezTo>
                    <a:pt x="92" y="33"/>
                    <a:pt x="95" y="33"/>
                    <a:pt x="95" y="32"/>
                  </a:cubicBezTo>
                  <a:cubicBezTo>
                    <a:pt x="95" y="32"/>
                    <a:pt x="95" y="32"/>
                    <a:pt x="94" y="32"/>
                  </a:cubicBezTo>
                  <a:cubicBezTo>
                    <a:pt x="93" y="32"/>
                    <a:pt x="92" y="33"/>
                    <a:pt x="90" y="34"/>
                  </a:cubicBezTo>
                  <a:cubicBezTo>
                    <a:pt x="90" y="34"/>
                    <a:pt x="90" y="34"/>
                    <a:pt x="90" y="34"/>
                  </a:cubicBezTo>
                  <a:cubicBezTo>
                    <a:pt x="90" y="34"/>
                    <a:pt x="90" y="34"/>
                    <a:pt x="89" y="34"/>
                  </a:cubicBezTo>
                  <a:cubicBezTo>
                    <a:pt x="89" y="35"/>
                    <a:pt x="89" y="35"/>
                    <a:pt x="89" y="35"/>
                  </a:cubicBezTo>
                  <a:cubicBezTo>
                    <a:pt x="89" y="35"/>
                    <a:pt x="89" y="35"/>
                    <a:pt x="88" y="34"/>
                  </a:cubicBezTo>
                  <a:cubicBezTo>
                    <a:pt x="90" y="29"/>
                    <a:pt x="104" y="32"/>
                    <a:pt x="107" y="27"/>
                  </a:cubicBezTo>
                  <a:cubicBezTo>
                    <a:pt x="107" y="26"/>
                    <a:pt x="107" y="26"/>
                    <a:pt x="107" y="26"/>
                  </a:cubicBezTo>
                  <a:cubicBezTo>
                    <a:pt x="106" y="26"/>
                    <a:pt x="106" y="26"/>
                    <a:pt x="105" y="26"/>
                  </a:cubicBezTo>
                  <a:cubicBezTo>
                    <a:pt x="105" y="26"/>
                    <a:pt x="105" y="26"/>
                    <a:pt x="104" y="26"/>
                  </a:cubicBezTo>
                  <a:cubicBezTo>
                    <a:pt x="104" y="26"/>
                    <a:pt x="104" y="26"/>
                    <a:pt x="103" y="26"/>
                  </a:cubicBezTo>
                  <a:cubicBezTo>
                    <a:pt x="104" y="25"/>
                    <a:pt x="106" y="26"/>
                    <a:pt x="106" y="24"/>
                  </a:cubicBezTo>
                  <a:cubicBezTo>
                    <a:pt x="102" y="24"/>
                    <a:pt x="104" y="20"/>
                    <a:pt x="103" y="17"/>
                  </a:cubicBezTo>
                  <a:cubicBezTo>
                    <a:pt x="102" y="19"/>
                    <a:pt x="101" y="20"/>
                    <a:pt x="99" y="20"/>
                  </a:cubicBezTo>
                  <a:cubicBezTo>
                    <a:pt x="99" y="20"/>
                    <a:pt x="98" y="20"/>
                    <a:pt x="98" y="20"/>
                  </a:cubicBezTo>
                  <a:cubicBezTo>
                    <a:pt x="97" y="19"/>
                    <a:pt x="97" y="16"/>
                    <a:pt x="98" y="15"/>
                  </a:cubicBezTo>
                  <a:cubicBezTo>
                    <a:pt x="96" y="15"/>
                    <a:pt x="94" y="14"/>
                    <a:pt x="92" y="13"/>
                  </a:cubicBezTo>
                  <a:cubicBezTo>
                    <a:pt x="91" y="18"/>
                    <a:pt x="88" y="18"/>
                    <a:pt x="88" y="22"/>
                  </a:cubicBezTo>
                  <a:cubicBezTo>
                    <a:pt x="84" y="23"/>
                    <a:pt x="83" y="27"/>
                    <a:pt x="81" y="30"/>
                  </a:cubicBezTo>
                  <a:cubicBezTo>
                    <a:pt x="80" y="30"/>
                    <a:pt x="79" y="30"/>
                    <a:pt x="78" y="30"/>
                  </a:cubicBezTo>
                  <a:cubicBezTo>
                    <a:pt x="78" y="28"/>
                    <a:pt x="79" y="26"/>
                    <a:pt x="80" y="24"/>
                  </a:cubicBezTo>
                  <a:cubicBezTo>
                    <a:pt x="80" y="24"/>
                    <a:pt x="79" y="24"/>
                    <a:pt x="79" y="24"/>
                  </a:cubicBezTo>
                  <a:cubicBezTo>
                    <a:pt x="77" y="24"/>
                    <a:pt x="76" y="23"/>
                    <a:pt x="75" y="22"/>
                  </a:cubicBezTo>
                  <a:cubicBezTo>
                    <a:pt x="75" y="22"/>
                    <a:pt x="74" y="21"/>
                    <a:pt x="72" y="21"/>
                  </a:cubicBezTo>
                  <a:cubicBezTo>
                    <a:pt x="72" y="21"/>
                    <a:pt x="71" y="21"/>
                    <a:pt x="70" y="22"/>
                  </a:cubicBezTo>
                  <a:cubicBezTo>
                    <a:pt x="72" y="20"/>
                    <a:pt x="71" y="19"/>
                    <a:pt x="70" y="17"/>
                  </a:cubicBezTo>
                  <a:cubicBezTo>
                    <a:pt x="72" y="15"/>
                    <a:pt x="81" y="13"/>
                    <a:pt x="77" y="11"/>
                  </a:cubicBezTo>
                  <a:cubicBezTo>
                    <a:pt x="77" y="11"/>
                    <a:pt x="77" y="11"/>
                    <a:pt x="77" y="11"/>
                  </a:cubicBezTo>
                  <a:cubicBezTo>
                    <a:pt x="77" y="11"/>
                    <a:pt x="77" y="11"/>
                    <a:pt x="77" y="11"/>
                  </a:cubicBezTo>
                  <a:cubicBezTo>
                    <a:pt x="78" y="11"/>
                    <a:pt x="78" y="11"/>
                    <a:pt x="79" y="11"/>
                  </a:cubicBezTo>
                  <a:cubicBezTo>
                    <a:pt x="81" y="11"/>
                    <a:pt x="83" y="11"/>
                    <a:pt x="84" y="10"/>
                  </a:cubicBezTo>
                  <a:cubicBezTo>
                    <a:pt x="82" y="10"/>
                    <a:pt x="81" y="10"/>
                    <a:pt x="81" y="9"/>
                  </a:cubicBezTo>
                  <a:cubicBezTo>
                    <a:pt x="86" y="9"/>
                    <a:pt x="91" y="9"/>
                    <a:pt x="93" y="5"/>
                  </a:cubicBezTo>
                  <a:cubicBezTo>
                    <a:pt x="93" y="4"/>
                    <a:pt x="94" y="4"/>
                    <a:pt x="95" y="4"/>
                  </a:cubicBezTo>
                  <a:cubicBezTo>
                    <a:pt x="95" y="4"/>
                    <a:pt x="96" y="4"/>
                    <a:pt x="96" y="4"/>
                  </a:cubicBezTo>
                  <a:cubicBezTo>
                    <a:pt x="96" y="4"/>
                    <a:pt x="97" y="4"/>
                    <a:pt x="97" y="4"/>
                  </a:cubicBezTo>
                  <a:cubicBezTo>
                    <a:pt x="98" y="4"/>
                    <a:pt x="98" y="4"/>
                    <a:pt x="99" y="3"/>
                  </a:cubicBezTo>
                  <a:cubicBezTo>
                    <a:pt x="101" y="4"/>
                    <a:pt x="102" y="5"/>
                    <a:pt x="102" y="7"/>
                  </a:cubicBezTo>
                  <a:cubicBezTo>
                    <a:pt x="103" y="8"/>
                    <a:pt x="105" y="8"/>
                    <a:pt x="107" y="8"/>
                  </a:cubicBezTo>
                  <a:cubicBezTo>
                    <a:pt x="107" y="8"/>
                    <a:pt x="108" y="8"/>
                    <a:pt x="108" y="8"/>
                  </a:cubicBezTo>
                  <a:cubicBezTo>
                    <a:pt x="108" y="4"/>
                    <a:pt x="101" y="4"/>
                    <a:pt x="103" y="1"/>
                  </a:cubicBezTo>
                  <a:cubicBezTo>
                    <a:pt x="101" y="1"/>
                    <a:pt x="100" y="2"/>
                    <a:pt x="99" y="2"/>
                  </a:cubicBezTo>
                  <a:cubicBezTo>
                    <a:pt x="98" y="2"/>
                    <a:pt x="98" y="2"/>
                    <a:pt x="97" y="1"/>
                  </a:cubicBezTo>
                  <a:cubicBezTo>
                    <a:pt x="97" y="0"/>
                    <a:pt x="98" y="1"/>
                    <a:pt x="99" y="0"/>
                  </a:cubicBezTo>
                  <a:cubicBezTo>
                    <a:pt x="98" y="0"/>
                    <a:pt x="98" y="0"/>
                    <a:pt x="9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04" name="Freeform 24">
              <a:extLst>
                <a:ext uri="{FF2B5EF4-FFF2-40B4-BE49-F238E27FC236}">
                  <a16:creationId xmlns:a16="http://schemas.microsoft.com/office/drawing/2014/main" id="{5C8DF1DF-C212-4A71-B731-E26D74EF57FB}"/>
                </a:ext>
              </a:extLst>
            </p:cNvPr>
            <p:cNvSpPr>
              <a:spLocks/>
            </p:cNvSpPr>
            <p:nvPr/>
          </p:nvSpPr>
          <p:spPr bwMode="auto">
            <a:xfrm>
              <a:off x="3082130" y="2843213"/>
              <a:ext cx="49213" cy="47625"/>
            </a:xfrm>
            <a:custGeom>
              <a:avLst/>
              <a:gdLst>
                <a:gd name="T0" fmla="*/ 2 w 7"/>
                <a:gd name="T1" fmla="*/ 0 h 7"/>
                <a:gd name="T2" fmla="*/ 0 w 7"/>
                <a:gd name="T3" fmla="*/ 4 h 7"/>
                <a:gd name="T4" fmla="*/ 0 w 7"/>
                <a:gd name="T5" fmla="*/ 4 h 7"/>
                <a:gd name="T6" fmla="*/ 1 w 7"/>
                <a:gd name="T7" fmla="*/ 5 h 7"/>
                <a:gd name="T8" fmla="*/ 2 w 7"/>
                <a:gd name="T9" fmla="*/ 7 h 7"/>
                <a:gd name="T10" fmla="*/ 3 w 7"/>
                <a:gd name="T11" fmla="*/ 6 h 7"/>
                <a:gd name="T12" fmla="*/ 3 w 7"/>
                <a:gd name="T13" fmla="*/ 4 h 7"/>
                <a:gd name="T14" fmla="*/ 5 w 7"/>
                <a:gd name="T15" fmla="*/ 5 h 7"/>
                <a:gd name="T16" fmla="*/ 6 w 7"/>
                <a:gd name="T17" fmla="*/ 5 h 7"/>
                <a:gd name="T18" fmla="*/ 6 w 7"/>
                <a:gd name="T19" fmla="*/ 5 h 7"/>
                <a:gd name="T20" fmla="*/ 2 w 7"/>
                <a:gd name="T21" fmla="*/ 1 h 7"/>
                <a:gd name="T22" fmla="*/ 2 w 7"/>
                <a:gd name="T23" fmla="*/ 1 h 7"/>
                <a:gd name="T24" fmla="*/ 2 w 7"/>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2" y="0"/>
                  </a:moveTo>
                  <a:cubicBezTo>
                    <a:pt x="1" y="1"/>
                    <a:pt x="0" y="2"/>
                    <a:pt x="0" y="4"/>
                  </a:cubicBezTo>
                  <a:cubicBezTo>
                    <a:pt x="0" y="4"/>
                    <a:pt x="0" y="4"/>
                    <a:pt x="0" y="4"/>
                  </a:cubicBezTo>
                  <a:cubicBezTo>
                    <a:pt x="1" y="4"/>
                    <a:pt x="1" y="5"/>
                    <a:pt x="1" y="5"/>
                  </a:cubicBezTo>
                  <a:cubicBezTo>
                    <a:pt x="1" y="6"/>
                    <a:pt x="2" y="7"/>
                    <a:pt x="2" y="7"/>
                  </a:cubicBezTo>
                  <a:cubicBezTo>
                    <a:pt x="3" y="7"/>
                    <a:pt x="3" y="6"/>
                    <a:pt x="3" y="6"/>
                  </a:cubicBezTo>
                  <a:cubicBezTo>
                    <a:pt x="2" y="5"/>
                    <a:pt x="2" y="4"/>
                    <a:pt x="3" y="4"/>
                  </a:cubicBezTo>
                  <a:cubicBezTo>
                    <a:pt x="3" y="4"/>
                    <a:pt x="4" y="5"/>
                    <a:pt x="5" y="5"/>
                  </a:cubicBezTo>
                  <a:cubicBezTo>
                    <a:pt x="5" y="5"/>
                    <a:pt x="6" y="5"/>
                    <a:pt x="6" y="5"/>
                  </a:cubicBezTo>
                  <a:cubicBezTo>
                    <a:pt x="6" y="5"/>
                    <a:pt x="6" y="5"/>
                    <a:pt x="6" y="5"/>
                  </a:cubicBezTo>
                  <a:cubicBezTo>
                    <a:pt x="7" y="2"/>
                    <a:pt x="4" y="2"/>
                    <a:pt x="2" y="1"/>
                  </a:cubicBezTo>
                  <a:cubicBezTo>
                    <a:pt x="2" y="1"/>
                    <a:pt x="2" y="1"/>
                    <a:pt x="2" y="1"/>
                  </a:cubicBezTo>
                  <a:cubicBezTo>
                    <a:pt x="3" y="1"/>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05" name="Freeform 25">
              <a:extLst>
                <a:ext uri="{FF2B5EF4-FFF2-40B4-BE49-F238E27FC236}">
                  <a16:creationId xmlns:a16="http://schemas.microsoft.com/office/drawing/2014/main" id="{121E4DEE-8C7A-4E1C-9203-A9181C20783A}"/>
                </a:ext>
              </a:extLst>
            </p:cNvPr>
            <p:cNvSpPr>
              <a:spLocks/>
            </p:cNvSpPr>
            <p:nvPr/>
          </p:nvSpPr>
          <p:spPr bwMode="auto">
            <a:xfrm>
              <a:off x="2801143" y="2781301"/>
              <a:ext cx="123825" cy="47625"/>
            </a:xfrm>
            <a:custGeom>
              <a:avLst/>
              <a:gdLst>
                <a:gd name="T0" fmla="*/ 5 w 18"/>
                <a:gd name="T1" fmla="*/ 0 h 7"/>
                <a:gd name="T2" fmla="*/ 3 w 18"/>
                <a:gd name="T3" fmla="*/ 1 h 7"/>
                <a:gd name="T4" fmla="*/ 0 w 18"/>
                <a:gd name="T5" fmla="*/ 4 h 7"/>
                <a:gd name="T6" fmla="*/ 1 w 18"/>
                <a:gd name="T7" fmla="*/ 4 h 7"/>
                <a:gd name="T8" fmla="*/ 4 w 18"/>
                <a:gd name="T9" fmla="*/ 3 h 7"/>
                <a:gd name="T10" fmla="*/ 7 w 18"/>
                <a:gd name="T11" fmla="*/ 2 h 7"/>
                <a:gd name="T12" fmla="*/ 9 w 18"/>
                <a:gd name="T13" fmla="*/ 3 h 7"/>
                <a:gd name="T14" fmla="*/ 7 w 18"/>
                <a:gd name="T15" fmla="*/ 3 h 7"/>
                <a:gd name="T16" fmla="*/ 7 w 18"/>
                <a:gd name="T17" fmla="*/ 5 h 7"/>
                <a:gd name="T18" fmla="*/ 5 w 18"/>
                <a:gd name="T19" fmla="*/ 5 h 7"/>
                <a:gd name="T20" fmla="*/ 5 w 18"/>
                <a:gd name="T21" fmla="*/ 6 h 7"/>
                <a:gd name="T22" fmla="*/ 8 w 18"/>
                <a:gd name="T23" fmla="*/ 7 h 7"/>
                <a:gd name="T24" fmla="*/ 18 w 18"/>
                <a:gd name="T25" fmla="*/ 5 h 7"/>
                <a:gd name="T26" fmla="*/ 18 w 18"/>
                <a:gd name="T27" fmla="*/ 5 h 7"/>
                <a:gd name="T28" fmla="*/ 18 w 18"/>
                <a:gd name="T29" fmla="*/ 2 h 7"/>
                <a:gd name="T30" fmla="*/ 14 w 18"/>
                <a:gd name="T31" fmla="*/ 3 h 7"/>
                <a:gd name="T32" fmla="*/ 10 w 18"/>
                <a:gd name="T33" fmla="*/ 3 h 7"/>
                <a:gd name="T34" fmla="*/ 10 w 18"/>
                <a:gd name="T35" fmla="*/ 1 h 7"/>
                <a:gd name="T36" fmla="*/ 8 w 18"/>
                <a:gd name="T37" fmla="*/ 1 h 7"/>
                <a:gd name="T38" fmla="*/ 7 w 18"/>
                <a:gd name="T39" fmla="*/ 1 h 7"/>
                <a:gd name="T40" fmla="*/ 5 w 18"/>
                <a:gd name="T4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7">
                  <a:moveTo>
                    <a:pt x="5" y="0"/>
                  </a:moveTo>
                  <a:cubicBezTo>
                    <a:pt x="4" y="0"/>
                    <a:pt x="4" y="0"/>
                    <a:pt x="3" y="1"/>
                  </a:cubicBezTo>
                  <a:cubicBezTo>
                    <a:pt x="3" y="3"/>
                    <a:pt x="0" y="2"/>
                    <a:pt x="0" y="4"/>
                  </a:cubicBezTo>
                  <a:cubicBezTo>
                    <a:pt x="0" y="4"/>
                    <a:pt x="1" y="4"/>
                    <a:pt x="1" y="4"/>
                  </a:cubicBezTo>
                  <a:cubicBezTo>
                    <a:pt x="2" y="4"/>
                    <a:pt x="3" y="3"/>
                    <a:pt x="4" y="3"/>
                  </a:cubicBezTo>
                  <a:cubicBezTo>
                    <a:pt x="5" y="2"/>
                    <a:pt x="6" y="2"/>
                    <a:pt x="7" y="2"/>
                  </a:cubicBezTo>
                  <a:cubicBezTo>
                    <a:pt x="8" y="2"/>
                    <a:pt x="8" y="2"/>
                    <a:pt x="9" y="3"/>
                  </a:cubicBezTo>
                  <a:cubicBezTo>
                    <a:pt x="8" y="3"/>
                    <a:pt x="7" y="2"/>
                    <a:pt x="7" y="3"/>
                  </a:cubicBezTo>
                  <a:cubicBezTo>
                    <a:pt x="4" y="4"/>
                    <a:pt x="9" y="3"/>
                    <a:pt x="7" y="5"/>
                  </a:cubicBezTo>
                  <a:cubicBezTo>
                    <a:pt x="7" y="5"/>
                    <a:pt x="6" y="5"/>
                    <a:pt x="5" y="5"/>
                  </a:cubicBezTo>
                  <a:cubicBezTo>
                    <a:pt x="4" y="5"/>
                    <a:pt x="4" y="5"/>
                    <a:pt x="5" y="6"/>
                  </a:cubicBezTo>
                  <a:cubicBezTo>
                    <a:pt x="5" y="7"/>
                    <a:pt x="7" y="7"/>
                    <a:pt x="8" y="7"/>
                  </a:cubicBezTo>
                  <a:cubicBezTo>
                    <a:pt x="12" y="7"/>
                    <a:pt x="16" y="6"/>
                    <a:pt x="18" y="5"/>
                  </a:cubicBezTo>
                  <a:cubicBezTo>
                    <a:pt x="18" y="5"/>
                    <a:pt x="18" y="5"/>
                    <a:pt x="18" y="5"/>
                  </a:cubicBezTo>
                  <a:cubicBezTo>
                    <a:pt x="15" y="5"/>
                    <a:pt x="18" y="4"/>
                    <a:pt x="18" y="2"/>
                  </a:cubicBezTo>
                  <a:cubicBezTo>
                    <a:pt x="16" y="3"/>
                    <a:pt x="15" y="3"/>
                    <a:pt x="14" y="3"/>
                  </a:cubicBezTo>
                  <a:cubicBezTo>
                    <a:pt x="13" y="3"/>
                    <a:pt x="12" y="3"/>
                    <a:pt x="10" y="3"/>
                  </a:cubicBezTo>
                  <a:cubicBezTo>
                    <a:pt x="10" y="1"/>
                    <a:pt x="9" y="2"/>
                    <a:pt x="10" y="1"/>
                  </a:cubicBezTo>
                  <a:cubicBezTo>
                    <a:pt x="9" y="1"/>
                    <a:pt x="9" y="1"/>
                    <a:pt x="8" y="1"/>
                  </a:cubicBezTo>
                  <a:cubicBezTo>
                    <a:pt x="8" y="1"/>
                    <a:pt x="7" y="1"/>
                    <a:pt x="7" y="1"/>
                  </a:cubicBezTo>
                  <a:cubicBezTo>
                    <a:pt x="6" y="1"/>
                    <a:pt x="5"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06" name="Rectangle 26">
              <a:extLst>
                <a:ext uri="{FF2B5EF4-FFF2-40B4-BE49-F238E27FC236}">
                  <a16:creationId xmlns:a16="http://schemas.microsoft.com/office/drawing/2014/main" id="{A967ACE7-EB9F-45E7-AE75-FEDD3A93AFF6}"/>
                </a:ext>
              </a:extLst>
            </p:cNvPr>
            <p:cNvSpPr>
              <a:spLocks noChangeArrowheads="1"/>
            </p:cNvSpPr>
            <p:nvPr/>
          </p:nvSpPr>
          <p:spPr bwMode="auto">
            <a:xfrm>
              <a:off x="2896393" y="3076576"/>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07" name="Freeform 27">
              <a:extLst>
                <a:ext uri="{FF2B5EF4-FFF2-40B4-BE49-F238E27FC236}">
                  <a16:creationId xmlns:a16="http://schemas.microsoft.com/office/drawing/2014/main" id="{79CC2BAD-528E-4BED-8652-1696B9BD623C}"/>
                </a:ext>
              </a:extLst>
            </p:cNvPr>
            <p:cNvSpPr>
              <a:spLocks/>
            </p:cNvSpPr>
            <p:nvPr/>
          </p:nvSpPr>
          <p:spPr bwMode="auto">
            <a:xfrm>
              <a:off x="2896393" y="3076576"/>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08" name="Freeform 28">
              <a:extLst>
                <a:ext uri="{FF2B5EF4-FFF2-40B4-BE49-F238E27FC236}">
                  <a16:creationId xmlns:a16="http://schemas.microsoft.com/office/drawing/2014/main" id="{5569EA61-6A7F-4C1B-B45E-6E3845503229}"/>
                </a:ext>
              </a:extLst>
            </p:cNvPr>
            <p:cNvSpPr>
              <a:spLocks/>
            </p:cNvSpPr>
            <p:nvPr/>
          </p:nvSpPr>
          <p:spPr bwMode="auto">
            <a:xfrm>
              <a:off x="2855118" y="3243263"/>
              <a:ext cx="0" cy="12700"/>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09" name="Freeform 29">
              <a:extLst>
                <a:ext uri="{FF2B5EF4-FFF2-40B4-BE49-F238E27FC236}">
                  <a16:creationId xmlns:a16="http://schemas.microsoft.com/office/drawing/2014/main" id="{79500BCE-F2F6-4010-93C7-E520AD7DE1FB}"/>
                </a:ext>
              </a:extLst>
            </p:cNvPr>
            <p:cNvSpPr>
              <a:spLocks/>
            </p:cNvSpPr>
            <p:nvPr/>
          </p:nvSpPr>
          <p:spPr bwMode="auto">
            <a:xfrm>
              <a:off x="2986880" y="2863851"/>
              <a:ext cx="20638" cy="14288"/>
            </a:xfrm>
            <a:custGeom>
              <a:avLst/>
              <a:gdLst>
                <a:gd name="T0" fmla="*/ 2 w 3"/>
                <a:gd name="T1" fmla="*/ 0 h 2"/>
                <a:gd name="T2" fmla="*/ 0 w 3"/>
                <a:gd name="T3" fmla="*/ 2 h 2"/>
                <a:gd name="T4" fmla="*/ 3 w 3"/>
                <a:gd name="T5" fmla="*/ 0 h 2"/>
                <a:gd name="T6" fmla="*/ 2 w 3"/>
                <a:gd name="T7" fmla="*/ 0 h 2"/>
              </a:gdLst>
              <a:ahLst/>
              <a:cxnLst>
                <a:cxn ang="0">
                  <a:pos x="T0" y="T1"/>
                </a:cxn>
                <a:cxn ang="0">
                  <a:pos x="T2" y="T3"/>
                </a:cxn>
                <a:cxn ang="0">
                  <a:pos x="T4" y="T5"/>
                </a:cxn>
                <a:cxn ang="0">
                  <a:pos x="T6" y="T7"/>
                </a:cxn>
              </a:cxnLst>
              <a:rect l="0" t="0" r="r" b="b"/>
              <a:pathLst>
                <a:path w="3" h="2">
                  <a:moveTo>
                    <a:pt x="2" y="0"/>
                  </a:moveTo>
                  <a:cubicBezTo>
                    <a:pt x="1" y="0"/>
                    <a:pt x="0" y="0"/>
                    <a:pt x="0" y="2"/>
                  </a:cubicBezTo>
                  <a:cubicBezTo>
                    <a:pt x="2" y="2"/>
                    <a:pt x="2" y="1"/>
                    <a:pt x="3" y="0"/>
                  </a:cubicBezTo>
                  <a:cubicBezTo>
                    <a:pt x="3"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0" name="Freeform 30">
              <a:extLst>
                <a:ext uri="{FF2B5EF4-FFF2-40B4-BE49-F238E27FC236}">
                  <a16:creationId xmlns:a16="http://schemas.microsoft.com/office/drawing/2014/main" id="{6DCB4546-F164-4BCF-BDCD-A3EB5F78F46E}"/>
                </a:ext>
              </a:extLst>
            </p:cNvPr>
            <p:cNvSpPr>
              <a:spLocks/>
            </p:cNvSpPr>
            <p:nvPr/>
          </p:nvSpPr>
          <p:spPr bwMode="auto">
            <a:xfrm>
              <a:off x="3536155" y="2932113"/>
              <a:ext cx="47625" cy="69850"/>
            </a:xfrm>
            <a:custGeom>
              <a:avLst/>
              <a:gdLst>
                <a:gd name="T0" fmla="*/ 3 w 7"/>
                <a:gd name="T1" fmla="*/ 0 h 10"/>
                <a:gd name="T2" fmla="*/ 1 w 7"/>
                <a:gd name="T3" fmla="*/ 0 h 10"/>
                <a:gd name="T4" fmla="*/ 1 w 7"/>
                <a:gd name="T5" fmla="*/ 4 h 10"/>
                <a:gd name="T6" fmla="*/ 3 w 7"/>
                <a:gd name="T7" fmla="*/ 4 h 10"/>
                <a:gd name="T8" fmla="*/ 1 w 7"/>
                <a:gd name="T9" fmla="*/ 8 h 10"/>
                <a:gd name="T10" fmla="*/ 3 w 7"/>
                <a:gd name="T11" fmla="*/ 9 h 10"/>
                <a:gd name="T12" fmla="*/ 2 w 7"/>
                <a:gd name="T13" fmla="*/ 10 h 10"/>
                <a:gd name="T14" fmla="*/ 3 w 7"/>
                <a:gd name="T15" fmla="*/ 10 h 10"/>
                <a:gd name="T16" fmla="*/ 4 w 7"/>
                <a:gd name="T17" fmla="*/ 10 h 10"/>
                <a:gd name="T18" fmla="*/ 5 w 7"/>
                <a:gd name="T19" fmla="*/ 10 h 10"/>
                <a:gd name="T20" fmla="*/ 6 w 7"/>
                <a:gd name="T21" fmla="*/ 9 h 10"/>
                <a:gd name="T22" fmla="*/ 7 w 7"/>
                <a:gd name="T23" fmla="*/ 7 h 10"/>
                <a:gd name="T24" fmla="*/ 3 w 7"/>
                <a:gd name="T2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10">
                  <a:moveTo>
                    <a:pt x="3" y="0"/>
                  </a:moveTo>
                  <a:cubicBezTo>
                    <a:pt x="2" y="0"/>
                    <a:pt x="2" y="0"/>
                    <a:pt x="1" y="0"/>
                  </a:cubicBezTo>
                  <a:cubicBezTo>
                    <a:pt x="0" y="2"/>
                    <a:pt x="2" y="2"/>
                    <a:pt x="1" y="4"/>
                  </a:cubicBezTo>
                  <a:cubicBezTo>
                    <a:pt x="1" y="4"/>
                    <a:pt x="3" y="3"/>
                    <a:pt x="3" y="4"/>
                  </a:cubicBezTo>
                  <a:cubicBezTo>
                    <a:pt x="3" y="7"/>
                    <a:pt x="1" y="6"/>
                    <a:pt x="1" y="8"/>
                  </a:cubicBezTo>
                  <a:cubicBezTo>
                    <a:pt x="1" y="8"/>
                    <a:pt x="3" y="8"/>
                    <a:pt x="3" y="9"/>
                  </a:cubicBezTo>
                  <a:cubicBezTo>
                    <a:pt x="2" y="9"/>
                    <a:pt x="2" y="9"/>
                    <a:pt x="2" y="10"/>
                  </a:cubicBezTo>
                  <a:cubicBezTo>
                    <a:pt x="2" y="10"/>
                    <a:pt x="2" y="10"/>
                    <a:pt x="3" y="10"/>
                  </a:cubicBezTo>
                  <a:cubicBezTo>
                    <a:pt x="3" y="10"/>
                    <a:pt x="3" y="10"/>
                    <a:pt x="4" y="10"/>
                  </a:cubicBezTo>
                  <a:cubicBezTo>
                    <a:pt x="4" y="10"/>
                    <a:pt x="5" y="10"/>
                    <a:pt x="5" y="10"/>
                  </a:cubicBezTo>
                  <a:cubicBezTo>
                    <a:pt x="6" y="10"/>
                    <a:pt x="6" y="10"/>
                    <a:pt x="6" y="9"/>
                  </a:cubicBezTo>
                  <a:cubicBezTo>
                    <a:pt x="4" y="9"/>
                    <a:pt x="7" y="8"/>
                    <a:pt x="7" y="7"/>
                  </a:cubicBezTo>
                  <a:cubicBezTo>
                    <a:pt x="5" y="4"/>
                    <a:pt x="1" y="3"/>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1" name="Freeform 31">
              <a:extLst>
                <a:ext uri="{FF2B5EF4-FFF2-40B4-BE49-F238E27FC236}">
                  <a16:creationId xmlns:a16="http://schemas.microsoft.com/office/drawing/2014/main" id="{637CBE61-16D2-427C-97ED-4E924549A64F}"/>
                </a:ext>
              </a:extLst>
            </p:cNvPr>
            <p:cNvSpPr>
              <a:spLocks/>
            </p:cNvSpPr>
            <p:nvPr/>
          </p:nvSpPr>
          <p:spPr bwMode="auto">
            <a:xfrm>
              <a:off x="3110705" y="3001963"/>
              <a:ext cx="33338" cy="26988"/>
            </a:xfrm>
            <a:custGeom>
              <a:avLst/>
              <a:gdLst>
                <a:gd name="T0" fmla="*/ 2 w 5"/>
                <a:gd name="T1" fmla="*/ 0 h 4"/>
                <a:gd name="T2" fmla="*/ 0 w 5"/>
                <a:gd name="T3" fmla="*/ 4 h 4"/>
                <a:gd name="T4" fmla="*/ 4 w 5"/>
                <a:gd name="T5" fmla="*/ 4 h 4"/>
                <a:gd name="T6" fmla="*/ 2 w 5"/>
                <a:gd name="T7" fmla="*/ 0 h 4"/>
                <a:gd name="T8" fmla="*/ 2 w 5"/>
                <a:gd name="T9" fmla="*/ 0 h 4"/>
              </a:gdLst>
              <a:ahLst/>
              <a:cxnLst>
                <a:cxn ang="0">
                  <a:pos x="T0" y="T1"/>
                </a:cxn>
                <a:cxn ang="0">
                  <a:pos x="T2" y="T3"/>
                </a:cxn>
                <a:cxn ang="0">
                  <a:pos x="T4" y="T5"/>
                </a:cxn>
                <a:cxn ang="0">
                  <a:pos x="T6" y="T7"/>
                </a:cxn>
                <a:cxn ang="0">
                  <a:pos x="T8" y="T9"/>
                </a:cxn>
              </a:cxnLst>
              <a:rect l="0" t="0" r="r" b="b"/>
              <a:pathLst>
                <a:path w="5" h="4">
                  <a:moveTo>
                    <a:pt x="2" y="0"/>
                  </a:moveTo>
                  <a:cubicBezTo>
                    <a:pt x="2" y="1"/>
                    <a:pt x="1" y="2"/>
                    <a:pt x="0" y="4"/>
                  </a:cubicBezTo>
                  <a:cubicBezTo>
                    <a:pt x="1" y="4"/>
                    <a:pt x="3" y="4"/>
                    <a:pt x="4" y="4"/>
                  </a:cubicBezTo>
                  <a:cubicBezTo>
                    <a:pt x="5" y="1"/>
                    <a:pt x="2" y="3"/>
                    <a:pt x="2" y="0"/>
                  </a:cubicBezTo>
                  <a:cubicBezTo>
                    <a:pt x="3"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2" name="Freeform 32">
              <a:extLst>
                <a:ext uri="{FF2B5EF4-FFF2-40B4-BE49-F238E27FC236}">
                  <a16:creationId xmlns:a16="http://schemas.microsoft.com/office/drawing/2014/main" id="{80D90190-C4EA-4145-A543-2E916576D00F}"/>
                </a:ext>
              </a:extLst>
            </p:cNvPr>
            <p:cNvSpPr>
              <a:spLocks/>
            </p:cNvSpPr>
            <p:nvPr/>
          </p:nvSpPr>
          <p:spPr bwMode="auto">
            <a:xfrm>
              <a:off x="4688680" y="3105151"/>
              <a:ext cx="69850" cy="61913"/>
            </a:xfrm>
            <a:custGeom>
              <a:avLst/>
              <a:gdLst>
                <a:gd name="T0" fmla="*/ 6 w 10"/>
                <a:gd name="T1" fmla="*/ 0 h 9"/>
                <a:gd name="T2" fmla="*/ 7 w 10"/>
                <a:gd name="T3" fmla="*/ 4 h 9"/>
                <a:gd name="T4" fmla="*/ 5 w 10"/>
                <a:gd name="T5" fmla="*/ 6 h 9"/>
                <a:gd name="T6" fmla="*/ 4 w 10"/>
                <a:gd name="T7" fmla="*/ 7 h 9"/>
                <a:gd name="T8" fmla="*/ 4 w 10"/>
                <a:gd name="T9" fmla="*/ 7 h 9"/>
                <a:gd name="T10" fmla="*/ 3 w 10"/>
                <a:gd name="T11" fmla="*/ 7 h 9"/>
                <a:gd name="T12" fmla="*/ 2 w 10"/>
                <a:gd name="T13" fmla="*/ 7 h 9"/>
                <a:gd name="T14" fmla="*/ 0 w 10"/>
                <a:gd name="T15" fmla="*/ 8 h 9"/>
                <a:gd name="T16" fmla="*/ 1 w 10"/>
                <a:gd name="T17" fmla="*/ 8 h 9"/>
                <a:gd name="T18" fmla="*/ 2 w 10"/>
                <a:gd name="T19" fmla="*/ 8 h 9"/>
                <a:gd name="T20" fmla="*/ 3 w 10"/>
                <a:gd name="T21" fmla="*/ 8 h 9"/>
                <a:gd name="T22" fmla="*/ 5 w 10"/>
                <a:gd name="T23" fmla="*/ 8 h 9"/>
                <a:gd name="T24" fmla="*/ 5 w 10"/>
                <a:gd name="T25" fmla="*/ 9 h 9"/>
                <a:gd name="T26" fmla="*/ 9 w 10"/>
                <a:gd name="T27" fmla="*/ 7 h 9"/>
                <a:gd name="T28" fmla="*/ 6 w 10"/>
                <a:gd name="T2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9">
                  <a:moveTo>
                    <a:pt x="6" y="0"/>
                  </a:moveTo>
                  <a:cubicBezTo>
                    <a:pt x="6" y="1"/>
                    <a:pt x="7" y="2"/>
                    <a:pt x="7" y="4"/>
                  </a:cubicBezTo>
                  <a:cubicBezTo>
                    <a:pt x="6" y="4"/>
                    <a:pt x="6" y="5"/>
                    <a:pt x="5" y="6"/>
                  </a:cubicBezTo>
                  <a:cubicBezTo>
                    <a:pt x="4" y="6"/>
                    <a:pt x="4" y="6"/>
                    <a:pt x="4" y="7"/>
                  </a:cubicBezTo>
                  <a:cubicBezTo>
                    <a:pt x="4" y="7"/>
                    <a:pt x="4" y="7"/>
                    <a:pt x="4" y="7"/>
                  </a:cubicBezTo>
                  <a:cubicBezTo>
                    <a:pt x="4" y="7"/>
                    <a:pt x="4" y="7"/>
                    <a:pt x="3" y="7"/>
                  </a:cubicBezTo>
                  <a:cubicBezTo>
                    <a:pt x="3" y="7"/>
                    <a:pt x="3" y="7"/>
                    <a:pt x="2" y="7"/>
                  </a:cubicBezTo>
                  <a:cubicBezTo>
                    <a:pt x="1" y="7"/>
                    <a:pt x="0" y="7"/>
                    <a:pt x="0" y="8"/>
                  </a:cubicBezTo>
                  <a:cubicBezTo>
                    <a:pt x="0" y="8"/>
                    <a:pt x="0" y="8"/>
                    <a:pt x="1" y="8"/>
                  </a:cubicBezTo>
                  <a:cubicBezTo>
                    <a:pt x="1" y="8"/>
                    <a:pt x="2" y="8"/>
                    <a:pt x="2" y="8"/>
                  </a:cubicBezTo>
                  <a:cubicBezTo>
                    <a:pt x="3" y="8"/>
                    <a:pt x="3" y="8"/>
                    <a:pt x="3" y="8"/>
                  </a:cubicBezTo>
                  <a:cubicBezTo>
                    <a:pt x="4" y="8"/>
                    <a:pt x="4" y="8"/>
                    <a:pt x="5" y="8"/>
                  </a:cubicBezTo>
                  <a:cubicBezTo>
                    <a:pt x="5" y="9"/>
                    <a:pt x="5" y="9"/>
                    <a:pt x="5" y="9"/>
                  </a:cubicBezTo>
                  <a:cubicBezTo>
                    <a:pt x="6" y="9"/>
                    <a:pt x="7" y="7"/>
                    <a:pt x="9" y="7"/>
                  </a:cubicBezTo>
                  <a:cubicBezTo>
                    <a:pt x="8" y="3"/>
                    <a:pt x="10"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3" name="Freeform 33">
              <a:extLst>
                <a:ext uri="{FF2B5EF4-FFF2-40B4-BE49-F238E27FC236}">
                  <a16:creationId xmlns:a16="http://schemas.microsoft.com/office/drawing/2014/main" id="{A8DDC739-CBEC-4473-BB08-361B9E464D3C}"/>
                </a:ext>
              </a:extLst>
            </p:cNvPr>
            <p:cNvSpPr>
              <a:spLocks noEditPoints="1"/>
            </p:cNvSpPr>
            <p:nvPr/>
          </p:nvSpPr>
          <p:spPr bwMode="auto">
            <a:xfrm>
              <a:off x="3405980" y="3140076"/>
              <a:ext cx="611188" cy="730250"/>
            </a:xfrm>
            <a:custGeom>
              <a:avLst/>
              <a:gdLst>
                <a:gd name="T0" fmla="*/ 54 w 89"/>
                <a:gd name="T1" fmla="*/ 73 h 106"/>
                <a:gd name="T2" fmla="*/ 56 w 89"/>
                <a:gd name="T3" fmla="*/ 71 h 106"/>
                <a:gd name="T4" fmla="*/ 58 w 89"/>
                <a:gd name="T5" fmla="*/ 72 h 106"/>
                <a:gd name="T6" fmla="*/ 54 w 89"/>
                <a:gd name="T7" fmla="*/ 73 h 106"/>
                <a:gd name="T8" fmla="*/ 41 w 89"/>
                <a:gd name="T9" fmla="*/ 64 h 106"/>
                <a:gd name="T10" fmla="*/ 42 w 89"/>
                <a:gd name="T11" fmla="*/ 64 h 106"/>
                <a:gd name="T12" fmla="*/ 41 w 89"/>
                <a:gd name="T13" fmla="*/ 64 h 106"/>
                <a:gd name="T14" fmla="*/ 42 w 89"/>
                <a:gd name="T15" fmla="*/ 64 h 106"/>
                <a:gd name="T16" fmla="*/ 40 w 89"/>
                <a:gd name="T17" fmla="*/ 64 h 106"/>
                <a:gd name="T18" fmla="*/ 40 w 89"/>
                <a:gd name="T19" fmla="*/ 64 h 106"/>
                <a:gd name="T20" fmla="*/ 42 w 89"/>
                <a:gd name="T21" fmla="*/ 64 h 106"/>
                <a:gd name="T22" fmla="*/ 42 w 89"/>
                <a:gd name="T23" fmla="*/ 63 h 106"/>
                <a:gd name="T24" fmla="*/ 63 w 89"/>
                <a:gd name="T25" fmla="*/ 58 h 106"/>
                <a:gd name="T26" fmla="*/ 65 w 89"/>
                <a:gd name="T27" fmla="*/ 69 h 106"/>
                <a:gd name="T28" fmla="*/ 60 w 89"/>
                <a:gd name="T29" fmla="*/ 58 h 106"/>
                <a:gd name="T30" fmla="*/ 68 w 89"/>
                <a:gd name="T31" fmla="*/ 49 h 106"/>
                <a:gd name="T32" fmla="*/ 64 w 89"/>
                <a:gd name="T33" fmla="*/ 56 h 106"/>
                <a:gd name="T34" fmla="*/ 66 w 89"/>
                <a:gd name="T35" fmla="*/ 49 h 106"/>
                <a:gd name="T36" fmla="*/ 33 w 89"/>
                <a:gd name="T37" fmla="*/ 4 h 106"/>
                <a:gd name="T38" fmla="*/ 22 w 89"/>
                <a:gd name="T39" fmla="*/ 3 h 106"/>
                <a:gd name="T40" fmla="*/ 8 w 89"/>
                <a:gd name="T41" fmla="*/ 13 h 106"/>
                <a:gd name="T42" fmla="*/ 5 w 89"/>
                <a:gd name="T43" fmla="*/ 23 h 106"/>
                <a:gd name="T44" fmla="*/ 4 w 89"/>
                <a:gd name="T45" fmla="*/ 24 h 106"/>
                <a:gd name="T46" fmla="*/ 3 w 89"/>
                <a:gd name="T47" fmla="*/ 30 h 106"/>
                <a:gd name="T48" fmla="*/ 1 w 89"/>
                <a:gd name="T49" fmla="*/ 30 h 106"/>
                <a:gd name="T50" fmla="*/ 2 w 89"/>
                <a:gd name="T51" fmla="*/ 36 h 106"/>
                <a:gd name="T52" fmla="*/ 5 w 89"/>
                <a:gd name="T53" fmla="*/ 37 h 106"/>
                <a:gd name="T54" fmla="*/ 6 w 89"/>
                <a:gd name="T55" fmla="*/ 40 h 106"/>
                <a:gd name="T56" fmla="*/ 8 w 89"/>
                <a:gd name="T57" fmla="*/ 45 h 106"/>
                <a:gd name="T58" fmla="*/ 19 w 89"/>
                <a:gd name="T59" fmla="*/ 46 h 106"/>
                <a:gd name="T60" fmla="*/ 22 w 89"/>
                <a:gd name="T61" fmla="*/ 47 h 106"/>
                <a:gd name="T62" fmla="*/ 26 w 89"/>
                <a:gd name="T63" fmla="*/ 43 h 106"/>
                <a:gd name="T64" fmla="*/ 35 w 89"/>
                <a:gd name="T65" fmla="*/ 46 h 106"/>
                <a:gd name="T66" fmla="*/ 37 w 89"/>
                <a:gd name="T67" fmla="*/ 52 h 106"/>
                <a:gd name="T68" fmla="*/ 37 w 89"/>
                <a:gd name="T69" fmla="*/ 54 h 106"/>
                <a:gd name="T70" fmla="*/ 39 w 89"/>
                <a:gd name="T71" fmla="*/ 80 h 106"/>
                <a:gd name="T72" fmla="*/ 45 w 89"/>
                <a:gd name="T73" fmla="*/ 97 h 106"/>
                <a:gd name="T74" fmla="*/ 63 w 89"/>
                <a:gd name="T75" fmla="*/ 95 h 106"/>
                <a:gd name="T76" fmla="*/ 65 w 89"/>
                <a:gd name="T77" fmla="*/ 93 h 106"/>
                <a:gd name="T78" fmla="*/ 75 w 89"/>
                <a:gd name="T79" fmla="*/ 72 h 106"/>
                <a:gd name="T80" fmla="*/ 73 w 89"/>
                <a:gd name="T81" fmla="*/ 72 h 106"/>
                <a:gd name="T82" fmla="*/ 77 w 89"/>
                <a:gd name="T83" fmla="*/ 56 h 106"/>
                <a:gd name="T84" fmla="*/ 81 w 89"/>
                <a:gd name="T85" fmla="*/ 40 h 106"/>
                <a:gd name="T86" fmla="*/ 79 w 89"/>
                <a:gd name="T87" fmla="*/ 37 h 106"/>
                <a:gd name="T88" fmla="*/ 74 w 89"/>
                <a:gd name="T89" fmla="*/ 32 h 106"/>
                <a:gd name="T90" fmla="*/ 71 w 89"/>
                <a:gd name="T91" fmla="*/ 30 h 106"/>
                <a:gd name="T92" fmla="*/ 65 w 89"/>
                <a:gd name="T93" fmla="*/ 12 h 106"/>
                <a:gd name="T94" fmla="*/ 63 w 89"/>
                <a:gd name="T95" fmla="*/ 9 h 106"/>
                <a:gd name="T96" fmla="*/ 54 w 89"/>
                <a:gd name="T97" fmla="*/ 8 h 106"/>
                <a:gd name="T98" fmla="*/ 50 w 89"/>
                <a:gd name="T99" fmla="*/ 6 h 106"/>
                <a:gd name="T100" fmla="*/ 37 w 89"/>
                <a:gd name="T101"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9" h="106">
                  <a:moveTo>
                    <a:pt x="64" y="95"/>
                  </a:moveTo>
                  <a:cubicBezTo>
                    <a:pt x="64" y="95"/>
                    <a:pt x="64" y="95"/>
                    <a:pt x="64" y="95"/>
                  </a:cubicBezTo>
                  <a:cubicBezTo>
                    <a:pt x="64" y="95"/>
                    <a:pt x="64" y="95"/>
                    <a:pt x="64" y="95"/>
                  </a:cubicBezTo>
                  <a:moveTo>
                    <a:pt x="54" y="73"/>
                  </a:moveTo>
                  <a:cubicBezTo>
                    <a:pt x="54" y="73"/>
                    <a:pt x="54" y="72"/>
                    <a:pt x="54" y="72"/>
                  </a:cubicBezTo>
                  <a:cubicBezTo>
                    <a:pt x="54" y="71"/>
                    <a:pt x="54" y="71"/>
                    <a:pt x="54" y="70"/>
                  </a:cubicBezTo>
                  <a:cubicBezTo>
                    <a:pt x="54" y="70"/>
                    <a:pt x="54" y="70"/>
                    <a:pt x="54" y="70"/>
                  </a:cubicBezTo>
                  <a:cubicBezTo>
                    <a:pt x="55" y="70"/>
                    <a:pt x="55" y="71"/>
                    <a:pt x="56" y="71"/>
                  </a:cubicBezTo>
                  <a:cubicBezTo>
                    <a:pt x="56" y="72"/>
                    <a:pt x="57" y="72"/>
                    <a:pt x="57" y="72"/>
                  </a:cubicBezTo>
                  <a:cubicBezTo>
                    <a:pt x="58" y="72"/>
                    <a:pt x="58" y="72"/>
                    <a:pt x="58" y="72"/>
                  </a:cubicBezTo>
                  <a:cubicBezTo>
                    <a:pt x="58" y="72"/>
                    <a:pt x="58" y="72"/>
                    <a:pt x="58" y="72"/>
                  </a:cubicBezTo>
                  <a:cubicBezTo>
                    <a:pt x="58" y="72"/>
                    <a:pt x="58" y="72"/>
                    <a:pt x="58" y="72"/>
                  </a:cubicBezTo>
                  <a:cubicBezTo>
                    <a:pt x="58" y="72"/>
                    <a:pt x="58" y="73"/>
                    <a:pt x="58" y="73"/>
                  </a:cubicBezTo>
                  <a:cubicBezTo>
                    <a:pt x="57" y="73"/>
                    <a:pt x="56" y="72"/>
                    <a:pt x="55" y="72"/>
                  </a:cubicBezTo>
                  <a:cubicBezTo>
                    <a:pt x="54" y="72"/>
                    <a:pt x="54" y="72"/>
                    <a:pt x="54" y="73"/>
                  </a:cubicBezTo>
                  <a:cubicBezTo>
                    <a:pt x="54" y="73"/>
                    <a:pt x="54" y="73"/>
                    <a:pt x="54" y="73"/>
                  </a:cubicBezTo>
                  <a:moveTo>
                    <a:pt x="41" y="64"/>
                  </a:moveTo>
                  <a:cubicBezTo>
                    <a:pt x="42" y="64"/>
                    <a:pt x="42" y="64"/>
                    <a:pt x="42" y="64"/>
                  </a:cubicBezTo>
                  <a:cubicBezTo>
                    <a:pt x="41" y="64"/>
                    <a:pt x="41" y="64"/>
                    <a:pt x="41" y="64"/>
                  </a:cubicBezTo>
                  <a:moveTo>
                    <a:pt x="41" y="64"/>
                  </a:moveTo>
                  <a:cubicBezTo>
                    <a:pt x="41" y="64"/>
                    <a:pt x="41" y="64"/>
                    <a:pt x="41" y="64"/>
                  </a:cubicBezTo>
                  <a:cubicBezTo>
                    <a:pt x="41" y="64"/>
                    <a:pt x="41" y="64"/>
                    <a:pt x="41" y="64"/>
                  </a:cubicBezTo>
                  <a:moveTo>
                    <a:pt x="42" y="64"/>
                  </a:moveTo>
                  <a:cubicBezTo>
                    <a:pt x="42" y="64"/>
                    <a:pt x="42" y="64"/>
                    <a:pt x="42" y="64"/>
                  </a:cubicBezTo>
                  <a:cubicBezTo>
                    <a:pt x="42" y="64"/>
                    <a:pt x="42" y="64"/>
                    <a:pt x="42" y="64"/>
                  </a:cubicBezTo>
                  <a:moveTo>
                    <a:pt x="41" y="64"/>
                  </a:moveTo>
                  <a:cubicBezTo>
                    <a:pt x="41" y="64"/>
                    <a:pt x="41" y="64"/>
                    <a:pt x="41" y="64"/>
                  </a:cubicBezTo>
                  <a:cubicBezTo>
                    <a:pt x="41" y="64"/>
                    <a:pt x="41" y="64"/>
                    <a:pt x="41" y="64"/>
                  </a:cubicBezTo>
                  <a:moveTo>
                    <a:pt x="40" y="64"/>
                  </a:moveTo>
                  <a:cubicBezTo>
                    <a:pt x="40" y="64"/>
                    <a:pt x="40" y="64"/>
                    <a:pt x="40" y="64"/>
                  </a:cubicBezTo>
                  <a:cubicBezTo>
                    <a:pt x="40" y="64"/>
                    <a:pt x="40" y="64"/>
                    <a:pt x="40" y="64"/>
                  </a:cubicBezTo>
                  <a:moveTo>
                    <a:pt x="42" y="64"/>
                  </a:moveTo>
                  <a:cubicBezTo>
                    <a:pt x="42" y="64"/>
                    <a:pt x="42" y="64"/>
                    <a:pt x="42" y="64"/>
                  </a:cubicBezTo>
                  <a:cubicBezTo>
                    <a:pt x="42" y="64"/>
                    <a:pt x="42" y="64"/>
                    <a:pt x="42" y="64"/>
                  </a:cubicBezTo>
                  <a:moveTo>
                    <a:pt x="40" y="64"/>
                  </a:moveTo>
                  <a:cubicBezTo>
                    <a:pt x="40" y="64"/>
                    <a:pt x="40" y="64"/>
                    <a:pt x="40" y="64"/>
                  </a:cubicBezTo>
                  <a:cubicBezTo>
                    <a:pt x="40" y="64"/>
                    <a:pt x="40" y="64"/>
                    <a:pt x="40" y="64"/>
                  </a:cubicBezTo>
                  <a:moveTo>
                    <a:pt x="40" y="64"/>
                  </a:moveTo>
                  <a:cubicBezTo>
                    <a:pt x="40" y="64"/>
                    <a:pt x="40" y="64"/>
                    <a:pt x="40" y="64"/>
                  </a:cubicBezTo>
                  <a:cubicBezTo>
                    <a:pt x="40" y="64"/>
                    <a:pt x="40" y="64"/>
                    <a:pt x="40" y="64"/>
                  </a:cubicBezTo>
                  <a:moveTo>
                    <a:pt x="40" y="64"/>
                  </a:moveTo>
                  <a:cubicBezTo>
                    <a:pt x="40" y="64"/>
                    <a:pt x="40" y="64"/>
                    <a:pt x="40" y="64"/>
                  </a:cubicBezTo>
                  <a:cubicBezTo>
                    <a:pt x="40" y="64"/>
                    <a:pt x="40" y="64"/>
                    <a:pt x="40" y="64"/>
                  </a:cubicBezTo>
                  <a:moveTo>
                    <a:pt x="42" y="64"/>
                  </a:moveTo>
                  <a:cubicBezTo>
                    <a:pt x="42" y="64"/>
                    <a:pt x="42" y="64"/>
                    <a:pt x="42" y="64"/>
                  </a:cubicBezTo>
                  <a:cubicBezTo>
                    <a:pt x="42" y="64"/>
                    <a:pt x="42" y="64"/>
                    <a:pt x="42" y="64"/>
                  </a:cubicBezTo>
                  <a:moveTo>
                    <a:pt x="42" y="63"/>
                  </a:moveTo>
                  <a:cubicBezTo>
                    <a:pt x="42" y="63"/>
                    <a:pt x="42" y="63"/>
                    <a:pt x="42" y="63"/>
                  </a:cubicBezTo>
                  <a:cubicBezTo>
                    <a:pt x="42" y="63"/>
                    <a:pt x="42" y="63"/>
                    <a:pt x="42" y="63"/>
                  </a:cubicBezTo>
                  <a:moveTo>
                    <a:pt x="61" y="59"/>
                  </a:moveTo>
                  <a:cubicBezTo>
                    <a:pt x="61" y="59"/>
                    <a:pt x="62" y="59"/>
                    <a:pt x="62" y="59"/>
                  </a:cubicBezTo>
                  <a:cubicBezTo>
                    <a:pt x="62" y="58"/>
                    <a:pt x="62" y="58"/>
                    <a:pt x="63" y="58"/>
                  </a:cubicBezTo>
                  <a:cubicBezTo>
                    <a:pt x="63" y="58"/>
                    <a:pt x="63" y="58"/>
                    <a:pt x="63" y="58"/>
                  </a:cubicBezTo>
                  <a:cubicBezTo>
                    <a:pt x="63" y="59"/>
                    <a:pt x="63" y="59"/>
                    <a:pt x="64" y="60"/>
                  </a:cubicBezTo>
                  <a:cubicBezTo>
                    <a:pt x="60" y="62"/>
                    <a:pt x="62" y="67"/>
                    <a:pt x="65" y="68"/>
                  </a:cubicBezTo>
                  <a:cubicBezTo>
                    <a:pt x="65" y="69"/>
                    <a:pt x="65" y="69"/>
                    <a:pt x="65" y="69"/>
                  </a:cubicBezTo>
                  <a:cubicBezTo>
                    <a:pt x="64" y="69"/>
                    <a:pt x="63" y="68"/>
                    <a:pt x="61" y="68"/>
                  </a:cubicBezTo>
                  <a:cubicBezTo>
                    <a:pt x="61" y="68"/>
                    <a:pt x="61" y="68"/>
                    <a:pt x="61" y="68"/>
                  </a:cubicBezTo>
                  <a:cubicBezTo>
                    <a:pt x="60" y="68"/>
                    <a:pt x="60" y="67"/>
                    <a:pt x="60" y="67"/>
                  </a:cubicBezTo>
                  <a:cubicBezTo>
                    <a:pt x="63" y="66"/>
                    <a:pt x="59" y="62"/>
                    <a:pt x="60" y="58"/>
                  </a:cubicBezTo>
                  <a:cubicBezTo>
                    <a:pt x="61" y="59"/>
                    <a:pt x="61" y="59"/>
                    <a:pt x="61" y="59"/>
                  </a:cubicBezTo>
                  <a:moveTo>
                    <a:pt x="66" y="49"/>
                  </a:moveTo>
                  <a:cubicBezTo>
                    <a:pt x="67" y="49"/>
                    <a:pt x="67" y="48"/>
                    <a:pt x="68" y="48"/>
                  </a:cubicBezTo>
                  <a:cubicBezTo>
                    <a:pt x="68" y="49"/>
                    <a:pt x="68" y="49"/>
                    <a:pt x="68" y="49"/>
                  </a:cubicBezTo>
                  <a:cubicBezTo>
                    <a:pt x="70" y="53"/>
                    <a:pt x="66" y="54"/>
                    <a:pt x="69" y="57"/>
                  </a:cubicBezTo>
                  <a:cubicBezTo>
                    <a:pt x="68" y="58"/>
                    <a:pt x="66" y="58"/>
                    <a:pt x="66" y="60"/>
                  </a:cubicBezTo>
                  <a:cubicBezTo>
                    <a:pt x="66" y="60"/>
                    <a:pt x="66" y="60"/>
                    <a:pt x="66" y="60"/>
                  </a:cubicBezTo>
                  <a:cubicBezTo>
                    <a:pt x="65" y="59"/>
                    <a:pt x="64" y="58"/>
                    <a:pt x="64" y="56"/>
                  </a:cubicBezTo>
                  <a:cubicBezTo>
                    <a:pt x="65" y="54"/>
                    <a:pt x="67" y="54"/>
                    <a:pt x="68" y="53"/>
                  </a:cubicBezTo>
                  <a:cubicBezTo>
                    <a:pt x="68" y="51"/>
                    <a:pt x="68" y="50"/>
                    <a:pt x="66" y="49"/>
                  </a:cubicBezTo>
                  <a:cubicBezTo>
                    <a:pt x="66" y="49"/>
                    <a:pt x="66" y="49"/>
                    <a:pt x="66" y="49"/>
                  </a:cubicBezTo>
                  <a:cubicBezTo>
                    <a:pt x="66" y="49"/>
                    <a:pt x="66" y="49"/>
                    <a:pt x="66" y="49"/>
                  </a:cubicBezTo>
                  <a:cubicBezTo>
                    <a:pt x="66" y="49"/>
                    <a:pt x="66" y="49"/>
                    <a:pt x="66" y="49"/>
                  </a:cubicBezTo>
                  <a:moveTo>
                    <a:pt x="37" y="0"/>
                  </a:moveTo>
                  <a:cubicBezTo>
                    <a:pt x="36" y="0"/>
                    <a:pt x="35" y="0"/>
                    <a:pt x="34" y="0"/>
                  </a:cubicBezTo>
                  <a:cubicBezTo>
                    <a:pt x="34" y="1"/>
                    <a:pt x="35" y="4"/>
                    <a:pt x="33" y="4"/>
                  </a:cubicBezTo>
                  <a:cubicBezTo>
                    <a:pt x="33" y="4"/>
                    <a:pt x="33" y="4"/>
                    <a:pt x="33" y="4"/>
                  </a:cubicBezTo>
                  <a:cubicBezTo>
                    <a:pt x="33" y="3"/>
                    <a:pt x="33" y="2"/>
                    <a:pt x="33" y="1"/>
                  </a:cubicBezTo>
                  <a:cubicBezTo>
                    <a:pt x="32" y="0"/>
                    <a:pt x="31" y="0"/>
                    <a:pt x="30" y="0"/>
                  </a:cubicBezTo>
                  <a:cubicBezTo>
                    <a:pt x="27" y="0"/>
                    <a:pt x="23" y="1"/>
                    <a:pt x="22" y="3"/>
                  </a:cubicBezTo>
                  <a:cubicBezTo>
                    <a:pt x="21" y="3"/>
                    <a:pt x="21" y="3"/>
                    <a:pt x="20" y="3"/>
                  </a:cubicBezTo>
                  <a:cubicBezTo>
                    <a:pt x="20" y="3"/>
                    <a:pt x="20" y="3"/>
                    <a:pt x="19" y="3"/>
                  </a:cubicBezTo>
                  <a:cubicBezTo>
                    <a:pt x="18" y="3"/>
                    <a:pt x="17" y="3"/>
                    <a:pt x="16" y="2"/>
                  </a:cubicBezTo>
                  <a:cubicBezTo>
                    <a:pt x="13" y="5"/>
                    <a:pt x="12" y="10"/>
                    <a:pt x="8" y="13"/>
                  </a:cubicBezTo>
                  <a:cubicBezTo>
                    <a:pt x="8" y="13"/>
                    <a:pt x="7" y="13"/>
                    <a:pt x="7" y="14"/>
                  </a:cubicBezTo>
                  <a:cubicBezTo>
                    <a:pt x="7" y="14"/>
                    <a:pt x="7" y="14"/>
                    <a:pt x="6" y="14"/>
                  </a:cubicBezTo>
                  <a:cubicBezTo>
                    <a:pt x="5" y="17"/>
                    <a:pt x="3" y="20"/>
                    <a:pt x="1" y="23"/>
                  </a:cubicBezTo>
                  <a:cubicBezTo>
                    <a:pt x="3" y="23"/>
                    <a:pt x="4" y="23"/>
                    <a:pt x="5" y="23"/>
                  </a:cubicBezTo>
                  <a:cubicBezTo>
                    <a:pt x="6" y="23"/>
                    <a:pt x="6" y="23"/>
                    <a:pt x="6" y="23"/>
                  </a:cubicBezTo>
                  <a:cubicBezTo>
                    <a:pt x="6" y="23"/>
                    <a:pt x="6" y="23"/>
                    <a:pt x="6" y="23"/>
                  </a:cubicBezTo>
                  <a:cubicBezTo>
                    <a:pt x="6" y="24"/>
                    <a:pt x="6" y="24"/>
                    <a:pt x="5" y="24"/>
                  </a:cubicBezTo>
                  <a:cubicBezTo>
                    <a:pt x="5" y="24"/>
                    <a:pt x="4" y="24"/>
                    <a:pt x="4" y="24"/>
                  </a:cubicBezTo>
                  <a:cubicBezTo>
                    <a:pt x="3" y="24"/>
                    <a:pt x="3" y="24"/>
                    <a:pt x="3" y="24"/>
                  </a:cubicBezTo>
                  <a:cubicBezTo>
                    <a:pt x="2" y="24"/>
                    <a:pt x="2" y="24"/>
                    <a:pt x="2" y="24"/>
                  </a:cubicBezTo>
                  <a:cubicBezTo>
                    <a:pt x="2" y="26"/>
                    <a:pt x="2" y="28"/>
                    <a:pt x="2" y="30"/>
                  </a:cubicBezTo>
                  <a:cubicBezTo>
                    <a:pt x="2" y="30"/>
                    <a:pt x="3" y="30"/>
                    <a:pt x="3" y="30"/>
                  </a:cubicBezTo>
                  <a:cubicBezTo>
                    <a:pt x="5" y="30"/>
                    <a:pt x="6" y="31"/>
                    <a:pt x="6" y="32"/>
                  </a:cubicBezTo>
                  <a:cubicBezTo>
                    <a:pt x="5" y="32"/>
                    <a:pt x="5" y="32"/>
                    <a:pt x="5" y="32"/>
                  </a:cubicBezTo>
                  <a:cubicBezTo>
                    <a:pt x="5" y="31"/>
                    <a:pt x="4" y="30"/>
                    <a:pt x="2" y="30"/>
                  </a:cubicBezTo>
                  <a:cubicBezTo>
                    <a:pt x="2" y="30"/>
                    <a:pt x="2" y="30"/>
                    <a:pt x="1" y="30"/>
                  </a:cubicBezTo>
                  <a:cubicBezTo>
                    <a:pt x="2" y="32"/>
                    <a:pt x="0" y="32"/>
                    <a:pt x="1" y="34"/>
                  </a:cubicBezTo>
                  <a:cubicBezTo>
                    <a:pt x="1" y="34"/>
                    <a:pt x="2" y="35"/>
                    <a:pt x="2" y="35"/>
                  </a:cubicBezTo>
                  <a:cubicBezTo>
                    <a:pt x="3" y="35"/>
                    <a:pt x="3" y="35"/>
                    <a:pt x="3" y="35"/>
                  </a:cubicBezTo>
                  <a:cubicBezTo>
                    <a:pt x="4" y="35"/>
                    <a:pt x="2" y="35"/>
                    <a:pt x="2" y="36"/>
                  </a:cubicBezTo>
                  <a:cubicBezTo>
                    <a:pt x="3" y="36"/>
                    <a:pt x="3" y="36"/>
                    <a:pt x="3" y="37"/>
                  </a:cubicBezTo>
                  <a:cubicBezTo>
                    <a:pt x="3" y="37"/>
                    <a:pt x="3" y="37"/>
                    <a:pt x="3" y="37"/>
                  </a:cubicBezTo>
                  <a:cubicBezTo>
                    <a:pt x="4" y="37"/>
                    <a:pt x="4" y="37"/>
                    <a:pt x="5" y="37"/>
                  </a:cubicBezTo>
                  <a:cubicBezTo>
                    <a:pt x="5" y="37"/>
                    <a:pt x="5" y="37"/>
                    <a:pt x="5" y="37"/>
                  </a:cubicBezTo>
                  <a:cubicBezTo>
                    <a:pt x="5" y="37"/>
                    <a:pt x="5" y="37"/>
                    <a:pt x="5" y="37"/>
                  </a:cubicBezTo>
                  <a:cubicBezTo>
                    <a:pt x="5" y="37"/>
                    <a:pt x="5" y="38"/>
                    <a:pt x="4" y="38"/>
                  </a:cubicBezTo>
                  <a:cubicBezTo>
                    <a:pt x="4" y="38"/>
                    <a:pt x="4" y="38"/>
                    <a:pt x="3" y="38"/>
                  </a:cubicBezTo>
                  <a:cubicBezTo>
                    <a:pt x="4" y="40"/>
                    <a:pt x="4" y="40"/>
                    <a:pt x="6" y="40"/>
                  </a:cubicBezTo>
                  <a:cubicBezTo>
                    <a:pt x="6" y="40"/>
                    <a:pt x="7" y="40"/>
                    <a:pt x="8" y="40"/>
                  </a:cubicBezTo>
                  <a:cubicBezTo>
                    <a:pt x="8" y="41"/>
                    <a:pt x="10" y="41"/>
                    <a:pt x="10" y="43"/>
                  </a:cubicBezTo>
                  <a:cubicBezTo>
                    <a:pt x="10" y="43"/>
                    <a:pt x="10" y="43"/>
                    <a:pt x="10" y="43"/>
                  </a:cubicBezTo>
                  <a:cubicBezTo>
                    <a:pt x="8" y="43"/>
                    <a:pt x="8" y="44"/>
                    <a:pt x="8" y="45"/>
                  </a:cubicBezTo>
                  <a:cubicBezTo>
                    <a:pt x="10" y="47"/>
                    <a:pt x="12" y="48"/>
                    <a:pt x="13" y="48"/>
                  </a:cubicBezTo>
                  <a:cubicBezTo>
                    <a:pt x="15" y="48"/>
                    <a:pt x="16" y="47"/>
                    <a:pt x="18" y="46"/>
                  </a:cubicBezTo>
                  <a:cubicBezTo>
                    <a:pt x="19" y="46"/>
                    <a:pt x="19" y="46"/>
                    <a:pt x="19" y="46"/>
                  </a:cubicBezTo>
                  <a:cubicBezTo>
                    <a:pt x="19" y="46"/>
                    <a:pt x="19" y="46"/>
                    <a:pt x="19" y="46"/>
                  </a:cubicBezTo>
                  <a:cubicBezTo>
                    <a:pt x="19" y="47"/>
                    <a:pt x="19" y="47"/>
                    <a:pt x="19" y="47"/>
                  </a:cubicBezTo>
                  <a:cubicBezTo>
                    <a:pt x="20" y="47"/>
                    <a:pt x="20" y="47"/>
                    <a:pt x="20" y="47"/>
                  </a:cubicBezTo>
                  <a:cubicBezTo>
                    <a:pt x="21" y="47"/>
                    <a:pt x="21" y="47"/>
                    <a:pt x="22" y="47"/>
                  </a:cubicBezTo>
                  <a:cubicBezTo>
                    <a:pt x="22" y="47"/>
                    <a:pt x="22" y="47"/>
                    <a:pt x="22" y="47"/>
                  </a:cubicBezTo>
                  <a:cubicBezTo>
                    <a:pt x="23" y="47"/>
                    <a:pt x="23" y="47"/>
                    <a:pt x="23" y="47"/>
                  </a:cubicBezTo>
                  <a:cubicBezTo>
                    <a:pt x="23" y="46"/>
                    <a:pt x="25" y="46"/>
                    <a:pt x="25" y="45"/>
                  </a:cubicBezTo>
                  <a:cubicBezTo>
                    <a:pt x="25" y="45"/>
                    <a:pt x="25" y="45"/>
                    <a:pt x="25" y="45"/>
                  </a:cubicBezTo>
                  <a:cubicBezTo>
                    <a:pt x="26" y="45"/>
                    <a:pt x="26" y="44"/>
                    <a:pt x="26" y="43"/>
                  </a:cubicBezTo>
                  <a:cubicBezTo>
                    <a:pt x="26" y="42"/>
                    <a:pt x="26" y="41"/>
                    <a:pt x="26" y="41"/>
                  </a:cubicBezTo>
                  <a:cubicBezTo>
                    <a:pt x="26" y="41"/>
                    <a:pt x="26" y="41"/>
                    <a:pt x="26" y="41"/>
                  </a:cubicBezTo>
                  <a:cubicBezTo>
                    <a:pt x="25" y="46"/>
                    <a:pt x="31" y="44"/>
                    <a:pt x="30" y="48"/>
                  </a:cubicBezTo>
                  <a:cubicBezTo>
                    <a:pt x="32" y="48"/>
                    <a:pt x="34" y="48"/>
                    <a:pt x="35" y="46"/>
                  </a:cubicBezTo>
                  <a:cubicBezTo>
                    <a:pt x="35" y="46"/>
                    <a:pt x="35" y="46"/>
                    <a:pt x="35" y="46"/>
                  </a:cubicBezTo>
                  <a:cubicBezTo>
                    <a:pt x="35" y="46"/>
                    <a:pt x="35" y="46"/>
                    <a:pt x="35" y="46"/>
                  </a:cubicBezTo>
                  <a:cubicBezTo>
                    <a:pt x="34" y="49"/>
                    <a:pt x="37" y="48"/>
                    <a:pt x="36" y="52"/>
                  </a:cubicBezTo>
                  <a:cubicBezTo>
                    <a:pt x="36" y="52"/>
                    <a:pt x="37" y="52"/>
                    <a:pt x="37" y="52"/>
                  </a:cubicBezTo>
                  <a:cubicBezTo>
                    <a:pt x="37" y="52"/>
                    <a:pt x="37" y="52"/>
                    <a:pt x="37" y="52"/>
                  </a:cubicBezTo>
                  <a:cubicBezTo>
                    <a:pt x="37" y="52"/>
                    <a:pt x="37" y="52"/>
                    <a:pt x="37" y="52"/>
                  </a:cubicBezTo>
                  <a:cubicBezTo>
                    <a:pt x="37" y="52"/>
                    <a:pt x="36" y="52"/>
                    <a:pt x="36" y="53"/>
                  </a:cubicBezTo>
                  <a:cubicBezTo>
                    <a:pt x="36" y="53"/>
                    <a:pt x="37" y="53"/>
                    <a:pt x="37" y="54"/>
                  </a:cubicBezTo>
                  <a:cubicBezTo>
                    <a:pt x="33" y="54"/>
                    <a:pt x="35" y="59"/>
                    <a:pt x="37" y="60"/>
                  </a:cubicBezTo>
                  <a:cubicBezTo>
                    <a:pt x="38" y="62"/>
                    <a:pt x="39" y="63"/>
                    <a:pt x="39" y="64"/>
                  </a:cubicBezTo>
                  <a:cubicBezTo>
                    <a:pt x="39" y="64"/>
                    <a:pt x="39" y="64"/>
                    <a:pt x="39" y="64"/>
                  </a:cubicBezTo>
                  <a:cubicBezTo>
                    <a:pt x="42" y="69"/>
                    <a:pt x="40" y="74"/>
                    <a:pt x="39" y="80"/>
                  </a:cubicBezTo>
                  <a:cubicBezTo>
                    <a:pt x="39" y="80"/>
                    <a:pt x="40" y="80"/>
                    <a:pt x="41" y="80"/>
                  </a:cubicBezTo>
                  <a:cubicBezTo>
                    <a:pt x="41" y="81"/>
                    <a:pt x="41" y="81"/>
                    <a:pt x="41" y="81"/>
                  </a:cubicBezTo>
                  <a:cubicBezTo>
                    <a:pt x="40" y="81"/>
                    <a:pt x="39" y="81"/>
                    <a:pt x="38" y="81"/>
                  </a:cubicBezTo>
                  <a:cubicBezTo>
                    <a:pt x="42" y="84"/>
                    <a:pt x="41" y="95"/>
                    <a:pt x="45" y="97"/>
                  </a:cubicBezTo>
                  <a:cubicBezTo>
                    <a:pt x="44" y="97"/>
                    <a:pt x="44" y="98"/>
                    <a:pt x="45" y="98"/>
                  </a:cubicBezTo>
                  <a:cubicBezTo>
                    <a:pt x="46" y="101"/>
                    <a:pt x="45" y="105"/>
                    <a:pt x="48" y="106"/>
                  </a:cubicBezTo>
                  <a:cubicBezTo>
                    <a:pt x="55" y="106"/>
                    <a:pt x="63" y="102"/>
                    <a:pt x="64" y="95"/>
                  </a:cubicBezTo>
                  <a:cubicBezTo>
                    <a:pt x="64" y="95"/>
                    <a:pt x="63" y="95"/>
                    <a:pt x="63" y="95"/>
                  </a:cubicBezTo>
                  <a:cubicBezTo>
                    <a:pt x="63" y="95"/>
                    <a:pt x="62" y="95"/>
                    <a:pt x="62" y="95"/>
                  </a:cubicBezTo>
                  <a:cubicBezTo>
                    <a:pt x="63" y="95"/>
                    <a:pt x="64" y="95"/>
                    <a:pt x="64" y="94"/>
                  </a:cubicBezTo>
                  <a:cubicBezTo>
                    <a:pt x="63" y="93"/>
                    <a:pt x="63" y="92"/>
                    <a:pt x="64" y="91"/>
                  </a:cubicBezTo>
                  <a:cubicBezTo>
                    <a:pt x="65" y="92"/>
                    <a:pt x="64" y="93"/>
                    <a:pt x="65" y="93"/>
                  </a:cubicBezTo>
                  <a:cubicBezTo>
                    <a:pt x="66" y="92"/>
                    <a:pt x="67" y="92"/>
                    <a:pt x="68" y="91"/>
                  </a:cubicBezTo>
                  <a:cubicBezTo>
                    <a:pt x="68" y="88"/>
                    <a:pt x="68" y="86"/>
                    <a:pt x="67" y="84"/>
                  </a:cubicBezTo>
                  <a:cubicBezTo>
                    <a:pt x="70" y="83"/>
                    <a:pt x="72" y="80"/>
                    <a:pt x="75" y="79"/>
                  </a:cubicBezTo>
                  <a:cubicBezTo>
                    <a:pt x="75" y="76"/>
                    <a:pt x="75" y="74"/>
                    <a:pt x="75" y="72"/>
                  </a:cubicBezTo>
                  <a:cubicBezTo>
                    <a:pt x="75" y="72"/>
                    <a:pt x="75" y="72"/>
                    <a:pt x="75" y="72"/>
                  </a:cubicBezTo>
                  <a:cubicBezTo>
                    <a:pt x="74" y="72"/>
                    <a:pt x="74" y="72"/>
                    <a:pt x="74" y="72"/>
                  </a:cubicBezTo>
                  <a:cubicBezTo>
                    <a:pt x="73" y="72"/>
                    <a:pt x="73" y="72"/>
                    <a:pt x="73" y="72"/>
                  </a:cubicBezTo>
                  <a:cubicBezTo>
                    <a:pt x="73" y="72"/>
                    <a:pt x="73" y="72"/>
                    <a:pt x="73" y="72"/>
                  </a:cubicBezTo>
                  <a:cubicBezTo>
                    <a:pt x="76" y="71"/>
                    <a:pt x="73" y="66"/>
                    <a:pt x="73" y="63"/>
                  </a:cubicBezTo>
                  <a:cubicBezTo>
                    <a:pt x="74" y="63"/>
                    <a:pt x="74" y="62"/>
                    <a:pt x="75" y="60"/>
                  </a:cubicBezTo>
                  <a:cubicBezTo>
                    <a:pt x="75" y="59"/>
                    <a:pt x="75" y="58"/>
                    <a:pt x="77" y="57"/>
                  </a:cubicBezTo>
                  <a:cubicBezTo>
                    <a:pt x="77" y="57"/>
                    <a:pt x="77" y="57"/>
                    <a:pt x="77" y="56"/>
                  </a:cubicBezTo>
                  <a:cubicBezTo>
                    <a:pt x="82" y="51"/>
                    <a:pt x="88" y="47"/>
                    <a:pt x="89" y="38"/>
                  </a:cubicBezTo>
                  <a:cubicBezTo>
                    <a:pt x="89" y="38"/>
                    <a:pt x="89" y="38"/>
                    <a:pt x="89" y="38"/>
                  </a:cubicBezTo>
                  <a:cubicBezTo>
                    <a:pt x="87" y="38"/>
                    <a:pt x="86" y="38"/>
                    <a:pt x="85" y="39"/>
                  </a:cubicBezTo>
                  <a:cubicBezTo>
                    <a:pt x="83" y="39"/>
                    <a:pt x="82" y="40"/>
                    <a:pt x="81" y="40"/>
                  </a:cubicBezTo>
                  <a:cubicBezTo>
                    <a:pt x="81" y="40"/>
                    <a:pt x="80" y="40"/>
                    <a:pt x="79" y="39"/>
                  </a:cubicBezTo>
                  <a:cubicBezTo>
                    <a:pt x="79" y="39"/>
                    <a:pt x="79" y="39"/>
                    <a:pt x="79" y="40"/>
                  </a:cubicBezTo>
                  <a:cubicBezTo>
                    <a:pt x="78" y="40"/>
                    <a:pt x="78" y="39"/>
                    <a:pt x="77" y="39"/>
                  </a:cubicBezTo>
                  <a:cubicBezTo>
                    <a:pt x="78" y="38"/>
                    <a:pt x="79" y="38"/>
                    <a:pt x="79" y="37"/>
                  </a:cubicBezTo>
                  <a:cubicBezTo>
                    <a:pt x="79" y="37"/>
                    <a:pt x="78" y="37"/>
                    <a:pt x="78" y="37"/>
                  </a:cubicBezTo>
                  <a:cubicBezTo>
                    <a:pt x="77" y="37"/>
                    <a:pt x="77" y="36"/>
                    <a:pt x="77" y="35"/>
                  </a:cubicBezTo>
                  <a:cubicBezTo>
                    <a:pt x="77" y="35"/>
                    <a:pt x="77" y="35"/>
                    <a:pt x="77" y="35"/>
                  </a:cubicBezTo>
                  <a:cubicBezTo>
                    <a:pt x="77" y="33"/>
                    <a:pt x="75" y="33"/>
                    <a:pt x="74" y="32"/>
                  </a:cubicBezTo>
                  <a:cubicBezTo>
                    <a:pt x="74" y="31"/>
                    <a:pt x="73" y="31"/>
                    <a:pt x="73" y="29"/>
                  </a:cubicBezTo>
                  <a:cubicBezTo>
                    <a:pt x="73" y="29"/>
                    <a:pt x="73" y="29"/>
                    <a:pt x="73" y="29"/>
                  </a:cubicBezTo>
                  <a:cubicBezTo>
                    <a:pt x="72" y="29"/>
                    <a:pt x="72" y="29"/>
                    <a:pt x="72" y="30"/>
                  </a:cubicBezTo>
                  <a:cubicBezTo>
                    <a:pt x="71" y="30"/>
                    <a:pt x="71" y="30"/>
                    <a:pt x="71" y="30"/>
                  </a:cubicBezTo>
                  <a:cubicBezTo>
                    <a:pt x="71" y="30"/>
                    <a:pt x="71" y="30"/>
                    <a:pt x="71" y="30"/>
                  </a:cubicBezTo>
                  <a:cubicBezTo>
                    <a:pt x="73" y="24"/>
                    <a:pt x="65" y="17"/>
                    <a:pt x="64" y="10"/>
                  </a:cubicBezTo>
                  <a:cubicBezTo>
                    <a:pt x="64" y="10"/>
                    <a:pt x="64" y="10"/>
                    <a:pt x="64" y="10"/>
                  </a:cubicBezTo>
                  <a:cubicBezTo>
                    <a:pt x="65" y="10"/>
                    <a:pt x="65" y="11"/>
                    <a:pt x="65" y="12"/>
                  </a:cubicBezTo>
                  <a:cubicBezTo>
                    <a:pt x="65" y="12"/>
                    <a:pt x="65" y="13"/>
                    <a:pt x="66" y="13"/>
                  </a:cubicBezTo>
                  <a:cubicBezTo>
                    <a:pt x="66" y="13"/>
                    <a:pt x="66" y="13"/>
                    <a:pt x="66" y="13"/>
                  </a:cubicBezTo>
                  <a:cubicBezTo>
                    <a:pt x="66" y="12"/>
                    <a:pt x="66" y="11"/>
                    <a:pt x="66" y="9"/>
                  </a:cubicBezTo>
                  <a:cubicBezTo>
                    <a:pt x="65" y="9"/>
                    <a:pt x="64" y="9"/>
                    <a:pt x="63" y="9"/>
                  </a:cubicBezTo>
                  <a:cubicBezTo>
                    <a:pt x="62" y="9"/>
                    <a:pt x="62" y="9"/>
                    <a:pt x="61" y="9"/>
                  </a:cubicBezTo>
                  <a:cubicBezTo>
                    <a:pt x="60" y="9"/>
                    <a:pt x="59" y="9"/>
                    <a:pt x="59" y="9"/>
                  </a:cubicBezTo>
                  <a:cubicBezTo>
                    <a:pt x="57" y="9"/>
                    <a:pt x="56" y="9"/>
                    <a:pt x="55" y="8"/>
                  </a:cubicBezTo>
                  <a:cubicBezTo>
                    <a:pt x="54" y="8"/>
                    <a:pt x="54" y="8"/>
                    <a:pt x="54" y="8"/>
                  </a:cubicBezTo>
                  <a:cubicBezTo>
                    <a:pt x="54" y="7"/>
                    <a:pt x="54" y="7"/>
                    <a:pt x="54" y="7"/>
                  </a:cubicBezTo>
                  <a:cubicBezTo>
                    <a:pt x="54" y="8"/>
                    <a:pt x="53" y="8"/>
                    <a:pt x="53" y="8"/>
                  </a:cubicBezTo>
                  <a:cubicBezTo>
                    <a:pt x="52" y="8"/>
                    <a:pt x="52" y="7"/>
                    <a:pt x="52" y="7"/>
                  </a:cubicBezTo>
                  <a:cubicBezTo>
                    <a:pt x="51" y="6"/>
                    <a:pt x="51" y="6"/>
                    <a:pt x="50" y="6"/>
                  </a:cubicBezTo>
                  <a:cubicBezTo>
                    <a:pt x="50" y="6"/>
                    <a:pt x="50" y="6"/>
                    <a:pt x="50" y="6"/>
                  </a:cubicBezTo>
                  <a:cubicBezTo>
                    <a:pt x="48" y="6"/>
                    <a:pt x="50" y="10"/>
                    <a:pt x="47" y="10"/>
                  </a:cubicBezTo>
                  <a:cubicBezTo>
                    <a:pt x="43" y="7"/>
                    <a:pt x="38" y="7"/>
                    <a:pt x="35" y="4"/>
                  </a:cubicBezTo>
                  <a:cubicBezTo>
                    <a:pt x="38" y="4"/>
                    <a:pt x="35" y="1"/>
                    <a:pt x="3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4" name="Freeform 34">
              <a:extLst>
                <a:ext uri="{FF2B5EF4-FFF2-40B4-BE49-F238E27FC236}">
                  <a16:creationId xmlns:a16="http://schemas.microsoft.com/office/drawing/2014/main" id="{0DE0B8CA-AD23-4923-B4A2-C62B8BF20E53}"/>
                </a:ext>
              </a:extLst>
            </p:cNvPr>
            <p:cNvSpPr>
              <a:spLocks/>
            </p:cNvSpPr>
            <p:nvPr/>
          </p:nvSpPr>
          <p:spPr bwMode="auto">
            <a:xfrm>
              <a:off x="4469605" y="3463926"/>
              <a:ext cx="26988" cy="33338"/>
            </a:xfrm>
            <a:custGeom>
              <a:avLst/>
              <a:gdLst>
                <a:gd name="T0" fmla="*/ 3 w 4"/>
                <a:gd name="T1" fmla="*/ 0 h 5"/>
                <a:gd name="T2" fmla="*/ 0 w 4"/>
                <a:gd name="T3" fmla="*/ 0 h 5"/>
                <a:gd name="T4" fmla="*/ 4 w 4"/>
                <a:gd name="T5" fmla="*/ 5 h 5"/>
                <a:gd name="T6" fmla="*/ 3 w 4"/>
                <a:gd name="T7" fmla="*/ 0 h 5"/>
              </a:gdLst>
              <a:ahLst/>
              <a:cxnLst>
                <a:cxn ang="0">
                  <a:pos x="T0" y="T1"/>
                </a:cxn>
                <a:cxn ang="0">
                  <a:pos x="T2" y="T3"/>
                </a:cxn>
                <a:cxn ang="0">
                  <a:pos x="T4" y="T5"/>
                </a:cxn>
                <a:cxn ang="0">
                  <a:pos x="T6" y="T7"/>
                </a:cxn>
              </a:cxnLst>
              <a:rect l="0" t="0" r="r" b="b"/>
              <a:pathLst>
                <a:path w="4" h="5">
                  <a:moveTo>
                    <a:pt x="3" y="0"/>
                  </a:moveTo>
                  <a:cubicBezTo>
                    <a:pt x="2" y="0"/>
                    <a:pt x="1" y="0"/>
                    <a:pt x="0" y="0"/>
                  </a:cubicBezTo>
                  <a:cubicBezTo>
                    <a:pt x="0" y="2"/>
                    <a:pt x="1" y="4"/>
                    <a:pt x="4" y="5"/>
                  </a:cubicBezTo>
                  <a:cubicBezTo>
                    <a:pt x="3" y="4"/>
                    <a:pt x="3" y="2"/>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5" name="Freeform 35">
              <a:extLst>
                <a:ext uri="{FF2B5EF4-FFF2-40B4-BE49-F238E27FC236}">
                  <a16:creationId xmlns:a16="http://schemas.microsoft.com/office/drawing/2014/main" id="{84B8FE4C-C28E-4F9B-8B9A-49596E5ACF9C}"/>
                </a:ext>
              </a:extLst>
            </p:cNvPr>
            <p:cNvSpPr>
              <a:spLocks/>
            </p:cNvSpPr>
            <p:nvPr/>
          </p:nvSpPr>
          <p:spPr bwMode="auto">
            <a:xfrm>
              <a:off x="2821780" y="3400426"/>
              <a:ext cx="419100" cy="641350"/>
            </a:xfrm>
            <a:custGeom>
              <a:avLst/>
              <a:gdLst>
                <a:gd name="T0" fmla="*/ 14 w 61"/>
                <a:gd name="T1" fmla="*/ 3 h 93"/>
                <a:gd name="T2" fmla="*/ 12 w 61"/>
                <a:gd name="T3" fmla="*/ 4 h 93"/>
                <a:gd name="T4" fmla="*/ 9 w 61"/>
                <a:gd name="T5" fmla="*/ 1 h 93"/>
                <a:gd name="T6" fmla="*/ 4 w 61"/>
                <a:gd name="T7" fmla="*/ 14 h 93"/>
                <a:gd name="T8" fmla="*/ 2 w 61"/>
                <a:gd name="T9" fmla="*/ 23 h 93"/>
                <a:gd name="T10" fmla="*/ 5 w 61"/>
                <a:gd name="T11" fmla="*/ 23 h 93"/>
                <a:gd name="T12" fmla="*/ 4 w 61"/>
                <a:gd name="T13" fmla="*/ 25 h 93"/>
                <a:gd name="T14" fmla="*/ 16 w 61"/>
                <a:gd name="T15" fmla="*/ 43 h 93"/>
                <a:gd name="T16" fmla="*/ 19 w 61"/>
                <a:gd name="T17" fmla="*/ 64 h 93"/>
                <a:gd name="T18" fmla="*/ 19 w 61"/>
                <a:gd name="T19" fmla="*/ 65 h 93"/>
                <a:gd name="T20" fmla="*/ 19 w 61"/>
                <a:gd name="T21" fmla="*/ 65 h 93"/>
                <a:gd name="T22" fmla="*/ 20 w 61"/>
                <a:gd name="T23" fmla="*/ 79 h 93"/>
                <a:gd name="T24" fmla="*/ 23 w 61"/>
                <a:gd name="T25" fmla="*/ 78 h 93"/>
                <a:gd name="T26" fmla="*/ 25 w 61"/>
                <a:gd name="T27" fmla="*/ 85 h 93"/>
                <a:gd name="T28" fmla="*/ 24 w 61"/>
                <a:gd name="T29" fmla="*/ 89 h 93"/>
                <a:gd name="T30" fmla="*/ 26 w 61"/>
                <a:gd name="T31" fmla="*/ 88 h 93"/>
                <a:gd name="T32" fmla="*/ 33 w 61"/>
                <a:gd name="T33" fmla="*/ 88 h 93"/>
                <a:gd name="T34" fmla="*/ 30 w 61"/>
                <a:gd name="T35" fmla="*/ 78 h 93"/>
                <a:gd name="T36" fmla="*/ 33 w 61"/>
                <a:gd name="T37" fmla="*/ 74 h 93"/>
                <a:gd name="T38" fmla="*/ 35 w 61"/>
                <a:gd name="T39" fmla="*/ 68 h 93"/>
                <a:gd name="T40" fmla="*/ 36 w 61"/>
                <a:gd name="T41" fmla="*/ 67 h 93"/>
                <a:gd name="T42" fmla="*/ 42 w 61"/>
                <a:gd name="T43" fmla="*/ 68 h 93"/>
                <a:gd name="T44" fmla="*/ 41 w 61"/>
                <a:gd name="T45" fmla="*/ 65 h 93"/>
                <a:gd name="T46" fmla="*/ 44 w 61"/>
                <a:gd name="T47" fmla="*/ 61 h 93"/>
                <a:gd name="T48" fmla="*/ 53 w 61"/>
                <a:gd name="T49" fmla="*/ 51 h 93"/>
                <a:gd name="T50" fmla="*/ 61 w 61"/>
                <a:gd name="T51" fmla="*/ 31 h 93"/>
                <a:gd name="T52" fmla="*/ 52 w 61"/>
                <a:gd name="T53" fmla="*/ 21 h 93"/>
                <a:gd name="T54" fmla="*/ 44 w 61"/>
                <a:gd name="T55" fmla="*/ 18 h 93"/>
                <a:gd name="T56" fmla="*/ 40 w 61"/>
                <a:gd name="T57" fmla="*/ 19 h 93"/>
                <a:gd name="T58" fmla="*/ 42 w 61"/>
                <a:gd name="T59" fmla="*/ 14 h 93"/>
                <a:gd name="T60" fmla="*/ 40 w 61"/>
                <a:gd name="T61" fmla="*/ 12 h 93"/>
                <a:gd name="T62" fmla="*/ 33 w 61"/>
                <a:gd name="T63" fmla="*/ 9 h 93"/>
                <a:gd name="T64" fmla="*/ 32 w 61"/>
                <a:gd name="T65" fmla="*/ 11 h 93"/>
                <a:gd name="T66" fmla="*/ 27 w 61"/>
                <a:gd name="T67" fmla="*/ 7 h 93"/>
                <a:gd name="T68" fmla="*/ 27 w 61"/>
                <a:gd name="T69" fmla="*/ 3 h 93"/>
                <a:gd name="T70" fmla="*/ 16 w 61"/>
                <a:gd name="T71"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 h="93">
                  <a:moveTo>
                    <a:pt x="16" y="0"/>
                  </a:moveTo>
                  <a:cubicBezTo>
                    <a:pt x="14" y="0"/>
                    <a:pt x="15" y="2"/>
                    <a:pt x="14" y="3"/>
                  </a:cubicBezTo>
                  <a:cubicBezTo>
                    <a:pt x="13" y="3"/>
                    <a:pt x="14" y="1"/>
                    <a:pt x="13" y="1"/>
                  </a:cubicBezTo>
                  <a:cubicBezTo>
                    <a:pt x="12" y="2"/>
                    <a:pt x="13" y="4"/>
                    <a:pt x="12" y="4"/>
                  </a:cubicBezTo>
                  <a:cubicBezTo>
                    <a:pt x="11" y="3"/>
                    <a:pt x="12" y="3"/>
                    <a:pt x="12" y="1"/>
                  </a:cubicBezTo>
                  <a:cubicBezTo>
                    <a:pt x="11" y="1"/>
                    <a:pt x="10" y="1"/>
                    <a:pt x="9" y="1"/>
                  </a:cubicBezTo>
                  <a:cubicBezTo>
                    <a:pt x="10" y="4"/>
                    <a:pt x="6" y="4"/>
                    <a:pt x="6" y="7"/>
                  </a:cubicBezTo>
                  <a:cubicBezTo>
                    <a:pt x="7" y="9"/>
                    <a:pt x="6" y="14"/>
                    <a:pt x="4" y="14"/>
                  </a:cubicBezTo>
                  <a:cubicBezTo>
                    <a:pt x="4" y="14"/>
                    <a:pt x="4" y="15"/>
                    <a:pt x="4" y="16"/>
                  </a:cubicBezTo>
                  <a:cubicBezTo>
                    <a:pt x="0" y="19"/>
                    <a:pt x="4" y="19"/>
                    <a:pt x="2" y="23"/>
                  </a:cubicBezTo>
                  <a:cubicBezTo>
                    <a:pt x="3" y="23"/>
                    <a:pt x="4" y="23"/>
                    <a:pt x="4" y="23"/>
                  </a:cubicBezTo>
                  <a:cubicBezTo>
                    <a:pt x="5" y="23"/>
                    <a:pt x="5" y="23"/>
                    <a:pt x="5" y="23"/>
                  </a:cubicBezTo>
                  <a:cubicBezTo>
                    <a:pt x="5" y="23"/>
                    <a:pt x="5" y="23"/>
                    <a:pt x="5" y="23"/>
                  </a:cubicBezTo>
                  <a:cubicBezTo>
                    <a:pt x="5" y="24"/>
                    <a:pt x="4" y="25"/>
                    <a:pt x="4" y="25"/>
                  </a:cubicBezTo>
                  <a:cubicBezTo>
                    <a:pt x="3" y="24"/>
                    <a:pt x="2" y="23"/>
                    <a:pt x="1" y="23"/>
                  </a:cubicBezTo>
                  <a:cubicBezTo>
                    <a:pt x="5" y="30"/>
                    <a:pt x="8" y="40"/>
                    <a:pt x="16" y="43"/>
                  </a:cubicBezTo>
                  <a:cubicBezTo>
                    <a:pt x="17" y="44"/>
                    <a:pt x="16" y="46"/>
                    <a:pt x="17" y="46"/>
                  </a:cubicBezTo>
                  <a:cubicBezTo>
                    <a:pt x="19" y="52"/>
                    <a:pt x="17" y="61"/>
                    <a:pt x="19" y="64"/>
                  </a:cubicBezTo>
                  <a:cubicBezTo>
                    <a:pt x="19" y="65"/>
                    <a:pt x="19" y="65"/>
                    <a:pt x="19" y="65"/>
                  </a:cubicBezTo>
                  <a:cubicBezTo>
                    <a:pt x="19" y="65"/>
                    <a:pt x="19" y="65"/>
                    <a:pt x="19" y="65"/>
                  </a:cubicBezTo>
                  <a:cubicBezTo>
                    <a:pt x="19" y="65"/>
                    <a:pt x="19" y="65"/>
                    <a:pt x="19" y="65"/>
                  </a:cubicBezTo>
                  <a:cubicBezTo>
                    <a:pt x="19" y="65"/>
                    <a:pt x="19" y="65"/>
                    <a:pt x="19" y="65"/>
                  </a:cubicBezTo>
                  <a:cubicBezTo>
                    <a:pt x="18" y="70"/>
                    <a:pt x="19" y="74"/>
                    <a:pt x="20" y="79"/>
                  </a:cubicBezTo>
                  <a:cubicBezTo>
                    <a:pt x="20" y="79"/>
                    <a:pt x="20" y="79"/>
                    <a:pt x="20" y="79"/>
                  </a:cubicBezTo>
                  <a:cubicBezTo>
                    <a:pt x="21" y="79"/>
                    <a:pt x="21" y="78"/>
                    <a:pt x="21" y="78"/>
                  </a:cubicBezTo>
                  <a:cubicBezTo>
                    <a:pt x="22" y="78"/>
                    <a:pt x="22" y="78"/>
                    <a:pt x="23" y="78"/>
                  </a:cubicBezTo>
                  <a:cubicBezTo>
                    <a:pt x="23" y="78"/>
                    <a:pt x="23" y="78"/>
                    <a:pt x="23" y="78"/>
                  </a:cubicBezTo>
                  <a:cubicBezTo>
                    <a:pt x="23" y="81"/>
                    <a:pt x="26" y="82"/>
                    <a:pt x="25" y="85"/>
                  </a:cubicBezTo>
                  <a:cubicBezTo>
                    <a:pt x="24" y="85"/>
                    <a:pt x="25" y="83"/>
                    <a:pt x="23" y="83"/>
                  </a:cubicBezTo>
                  <a:cubicBezTo>
                    <a:pt x="22" y="86"/>
                    <a:pt x="25" y="88"/>
                    <a:pt x="24" y="89"/>
                  </a:cubicBezTo>
                  <a:cubicBezTo>
                    <a:pt x="24" y="89"/>
                    <a:pt x="24" y="89"/>
                    <a:pt x="24" y="89"/>
                  </a:cubicBezTo>
                  <a:cubicBezTo>
                    <a:pt x="25" y="89"/>
                    <a:pt x="25" y="88"/>
                    <a:pt x="26" y="88"/>
                  </a:cubicBezTo>
                  <a:cubicBezTo>
                    <a:pt x="26" y="93"/>
                    <a:pt x="25" y="92"/>
                    <a:pt x="31" y="93"/>
                  </a:cubicBezTo>
                  <a:cubicBezTo>
                    <a:pt x="30" y="90"/>
                    <a:pt x="31" y="90"/>
                    <a:pt x="33" y="88"/>
                  </a:cubicBezTo>
                  <a:cubicBezTo>
                    <a:pt x="32" y="86"/>
                    <a:pt x="30" y="87"/>
                    <a:pt x="29" y="85"/>
                  </a:cubicBezTo>
                  <a:cubicBezTo>
                    <a:pt x="32" y="84"/>
                    <a:pt x="32" y="81"/>
                    <a:pt x="30" y="78"/>
                  </a:cubicBezTo>
                  <a:cubicBezTo>
                    <a:pt x="31" y="78"/>
                    <a:pt x="31" y="78"/>
                    <a:pt x="32" y="78"/>
                  </a:cubicBezTo>
                  <a:cubicBezTo>
                    <a:pt x="34" y="78"/>
                    <a:pt x="32" y="75"/>
                    <a:pt x="33" y="74"/>
                  </a:cubicBezTo>
                  <a:cubicBezTo>
                    <a:pt x="34" y="75"/>
                    <a:pt x="34" y="75"/>
                    <a:pt x="35" y="75"/>
                  </a:cubicBezTo>
                  <a:cubicBezTo>
                    <a:pt x="40" y="75"/>
                    <a:pt x="39" y="68"/>
                    <a:pt x="35" y="68"/>
                  </a:cubicBezTo>
                  <a:cubicBezTo>
                    <a:pt x="35" y="67"/>
                    <a:pt x="35" y="67"/>
                    <a:pt x="35" y="67"/>
                  </a:cubicBezTo>
                  <a:cubicBezTo>
                    <a:pt x="36" y="67"/>
                    <a:pt x="36" y="67"/>
                    <a:pt x="36" y="67"/>
                  </a:cubicBezTo>
                  <a:cubicBezTo>
                    <a:pt x="36" y="68"/>
                    <a:pt x="38" y="68"/>
                    <a:pt x="40" y="68"/>
                  </a:cubicBezTo>
                  <a:cubicBezTo>
                    <a:pt x="40" y="68"/>
                    <a:pt x="41" y="68"/>
                    <a:pt x="42" y="68"/>
                  </a:cubicBezTo>
                  <a:cubicBezTo>
                    <a:pt x="42" y="66"/>
                    <a:pt x="41" y="66"/>
                    <a:pt x="40" y="64"/>
                  </a:cubicBezTo>
                  <a:cubicBezTo>
                    <a:pt x="41" y="65"/>
                    <a:pt x="41" y="65"/>
                    <a:pt x="41" y="65"/>
                  </a:cubicBezTo>
                  <a:cubicBezTo>
                    <a:pt x="43" y="65"/>
                    <a:pt x="43" y="63"/>
                    <a:pt x="43" y="61"/>
                  </a:cubicBezTo>
                  <a:cubicBezTo>
                    <a:pt x="43" y="61"/>
                    <a:pt x="44" y="61"/>
                    <a:pt x="44" y="61"/>
                  </a:cubicBezTo>
                  <a:cubicBezTo>
                    <a:pt x="46" y="61"/>
                    <a:pt x="46" y="57"/>
                    <a:pt x="46" y="54"/>
                  </a:cubicBezTo>
                  <a:cubicBezTo>
                    <a:pt x="48" y="53"/>
                    <a:pt x="49" y="51"/>
                    <a:pt x="53" y="51"/>
                  </a:cubicBezTo>
                  <a:cubicBezTo>
                    <a:pt x="53" y="51"/>
                    <a:pt x="53" y="51"/>
                    <a:pt x="54" y="51"/>
                  </a:cubicBezTo>
                  <a:cubicBezTo>
                    <a:pt x="58" y="46"/>
                    <a:pt x="55" y="33"/>
                    <a:pt x="61" y="31"/>
                  </a:cubicBezTo>
                  <a:cubicBezTo>
                    <a:pt x="61" y="29"/>
                    <a:pt x="61" y="27"/>
                    <a:pt x="61" y="25"/>
                  </a:cubicBezTo>
                  <a:cubicBezTo>
                    <a:pt x="58" y="25"/>
                    <a:pt x="55" y="21"/>
                    <a:pt x="52" y="21"/>
                  </a:cubicBezTo>
                  <a:cubicBezTo>
                    <a:pt x="51" y="21"/>
                    <a:pt x="50" y="21"/>
                    <a:pt x="48" y="22"/>
                  </a:cubicBezTo>
                  <a:cubicBezTo>
                    <a:pt x="49" y="19"/>
                    <a:pt x="46" y="19"/>
                    <a:pt x="44" y="18"/>
                  </a:cubicBezTo>
                  <a:cubicBezTo>
                    <a:pt x="45" y="20"/>
                    <a:pt x="43" y="20"/>
                    <a:pt x="42" y="21"/>
                  </a:cubicBezTo>
                  <a:cubicBezTo>
                    <a:pt x="41" y="20"/>
                    <a:pt x="41" y="19"/>
                    <a:pt x="40" y="19"/>
                  </a:cubicBezTo>
                  <a:cubicBezTo>
                    <a:pt x="39" y="19"/>
                    <a:pt x="39" y="19"/>
                    <a:pt x="38" y="20"/>
                  </a:cubicBezTo>
                  <a:cubicBezTo>
                    <a:pt x="39" y="18"/>
                    <a:pt x="41" y="17"/>
                    <a:pt x="42" y="14"/>
                  </a:cubicBezTo>
                  <a:cubicBezTo>
                    <a:pt x="42" y="14"/>
                    <a:pt x="42" y="14"/>
                    <a:pt x="42" y="14"/>
                  </a:cubicBezTo>
                  <a:cubicBezTo>
                    <a:pt x="40" y="14"/>
                    <a:pt x="40" y="13"/>
                    <a:pt x="40" y="12"/>
                  </a:cubicBezTo>
                  <a:cubicBezTo>
                    <a:pt x="40" y="11"/>
                    <a:pt x="40" y="11"/>
                    <a:pt x="39" y="11"/>
                  </a:cubicBezTo>
                  <a:cubicBezTo>
                    <a:pt x="38" y="8"/>
                    <a:pt x="37" y="9"/>
                    <a:pt x="33" y="9"/>
                  </a:cubicBezTo>
                  <a:cubicBezTo>
                    <a:pt x="33" y="10"/>
                    <a:pt x="32" y="10"/>
                    <a:pt x="32" y="11"/>
                  </a:cubicBezTo>
                  <a:cubicBezTo>
                    <a:pt x="32" y="11"/>
                    <a:pt x="32" y="11"/>
                    <a:pt x="32" y="11"/>
                  </a:cubicBezTo>
                  <a:cubicBezTo>
                    <a:pt x="31" y="8"/>
                    <a:pt x="34" y="7"/>
                    <a:pt x="29" y="5"/>
                  </a:cubicBezTo>
                  <a:cubicBezTo>
                    <a:pt x="28" y="6"/>
                    <a:pt x="29" y="7"/>
                    <a:pt x="27" y="7"/>
                  </a:cubicBezTo>
                  <a:cubicBezTo>
                    <a:pt x="27" y="7"/>
                    <a:pt x="27" y="7"/>
                    <a:pt x="27" y="7"/>
                  </a:cubicBezTo>
                  <a:cubicBezTo>
                    <a:pt x="29" y="5"/>
                    <a:pt x="26" y="5"/>
                    <a:pt x="27" y="3"/>
                  </a:cubicBezTo>
                  <a:cubicBezTo>
                    <a:pt x="23" y="2"/>
                    <a:pt x="20" y="2"/>
                    <a:pt x="17" y="0"/>
                  </a:cubicBezTo>
                  <a:cubicBezTo>
                    <a:pt x="17"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6" name="Freeform 36">
              <a:extLst>
                <a:ext uri="{FF2B5EF4-FFF2-40B4-BE49-F238E27FC236}">
                  <a16:creationId xmlns:a16="http://schemas.microsoft.com/office/drawing/2014/main" id="{CC8BBAD3-4E89-4918-8D81-AB5ABE82EE13}"/>
                </a:ext>
              </a:extLst>
            </p:cNvPr>
            <p:cNvSpPr>
              <a:spLocks/>
            </p:cNvSpPr>
            <p:nvPr/>
          </p:nvSpPr>
          <p:spPr bwMode="auto">
            <a:xfrm>
              <a:off x="4634705" y="3525838"/>
              <a:ext cx="26988" cy="41275"/>
            </a:xfrm>
            <a:custGeom>
              <a:avLst/>
              <a:gdLst>
                <a:gd name="T0" fmla="*/ 1 w 4"/>
                <a:gd name="T1" fmla="*/ 0 h 6"/>
                <a:gd name="T2" fmla="*/ 1 w 4"/>
                <a:gd name="T3" fmla="*/ 6 h 6"/>
                <a:gd name="T4" fmla="*/ 1 w 4"/>
                <a:gd name="T5" fmla="*/ 6 h 6"/>
                <a:gd name="T6" fmla="*/ 3 w 4"/>
                <a:gd name="T7" fmla="*/ 2 h 6"/>
                <a:gd name="T8" fmla="*/ 4 w 4"/>
                <a:gd name="T9" fmla="*/ 6 h 6"/>
                <a:gd name="T10" fmla="*/ 1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1" y="0"/>
                  </a:moveTo>
                  <a:cubicBezTo>
                    <a:pt x="0" y="2"/>
                    <a:pt x="0" y="6"/>
                    <a:pt x="1" y="6"/>
                  </a:cubicBezTo>
                  <a:cubicBezTo>
                    <a:pt x="1" y="6"/>
                    <a:pt x="1" y="6"/>
                    <a:pt x="1" y="6"/>
                  </a:cubicBezTo>
                  <a:cubicBezTo>
                    <a:pt x="1" y="5"/>
                    <a:pt x="1" y="2"/>
                    <a:pt x="3" y="2"/>
                  </a:cubicBezTo>
                  <a:cubicBezTo>
                    <a:pt x="3" y="4"/>
                    <a:pt x="3" y="5"/>
                    <a:pt x="4" y="6"/>
                  </a:cubicBezTo>
                  <a:cubicBezTo>
                    <a:pt x="4" y="2"/>
                    <a:pt x="2" y="2"/>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7" name="Freeform 37">
              <a:extLst>
                <a:ext uri="{FF2B5EF4-FFF2-40B4-BE49-F238E27FC236}">
                  <a16:creationId xmlns:a16="http://schemas.microsoft.com/office/drawing/2014/main" id="{E79BBE0C-6BDA-47DA-9FF0-3D9508AED014}"/>
                </a:ext>
              </a:extLst>
            </p:cNvPr>
            <p:cNvSpPr>
              <a:spLocks/>
            </p:cNvSpPr>
            <p:nvPr/>
          </p:nvSpPr>
          <p:spPr bwMode="auto">
            <a:xfrm>
              <a:off x="4779168" y="3538538"/>
              <a:ext cx="123825" cy="82550"/>
            </a:xfrm>
            <a:custGeom>
              <a:avLst/>
              <a:gdLst>
                <a:gd name="T0" fmla="*/ 4 w 18"/>
                <a:gd name="T1" fmla="*/ 0 h 12"/>
                <a:gd name="T2" fmla="*/ 0 w 18"/>
                <a:gd name="T3" fmla="*/ 4 h 12"/>
                <a:gd name="T4" fmla="*/ 1 w 18"/>
                <a:gd name="T5" fmla="*/ 4 h 12"/>
                <a:gd name="T6" fmla="*/ 7 w 18"/>
                <a:gd name="T7" fmla="*/ 10 h 12"/>
                <a:gd name="T8" fmla="*/ 7 w 18"/>
                <a:gd name="T9" fmla="*/ 8 h 12"/>
                <a:gd name="T10" fmla="*/ 7 w 18"/>
                <a:gd name="T11" fmla="*/ 8 h 12"/>
                <a:gd name="T12" fmla="*/ 8 w 18"/>
                <a:gd name="T13" fmla="*/ 10 h 12"/>
                <a:gd name="T14" fmla="*/ 9 w 18"/>
                <a:gd name="T15" fmla="*/ 10 h 12"/>
                <a:gd name="T16" fmla="*/ 12 w 18"/>
                <a:gd name="T17" fmla="*/ 8 h 12"/>
                <a:gd name="T18" fmla="*/ 12 w 18"/>
                <a:gd name="T19" fmla="*/ 8 h 12"/>
                <a:gd name="T20" fmla="*/ 15 w 18"/>
                <a:gd name="T21" fmla="*/ 10 h 12"/>
                <a:gd name="T22" fmla="*/ 17 w 18"/>
                <a:gd name="T23" fmla="*/ 12 h 12"/>
                <a:gd name="T24" fmla="*/ 18 w 18"/>
                <a:gd name="T25" fmla="*/ 11 h 12"/>
                <a:gd name="T26" fmla="*/ 8 w 18"/>
                <a:gd name="T27" fmla="*/ 2 h 12"/>
                <a:gd name="T28" fmla="*/ 8 w 18"/>
                <a:gd name="T29" fmla="*/ 2 h 12"/>
                <a:gd name="T30" fmla="*/ 8 w 18"/>
                <a:gd name="T31" fmla="*/ 4 h 12"/>
                <a:gd name="T32" fmla="*/ 7 w 18"/>
                <a:gd name="T33" fmla="*/ 4 h 12"/>
                <a:gd name="T34" fmla="*/ 7 w 18"/>
                <a:gd name="T35" fmla="*/ 1 h 12"/>
                <a:gd name="T36" fmla="*/ 4 w 18"/>
                <a:gd name="T3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12">
                  <a:moveTo>
                    <a:pt x="4" y="0"/>
                  </a:moveTo>
                  <a:cubicBezTo>
                    <a:pt x="2" y="0"/>
                    <a:pt x="0" y="1"/>
                    <a:pt x="0" y="4"/>
                  </a:cubicBezTo>
                  <a:cubicBezTo>
                    <a:pt x="0" y="4"/>
                    <a:pt x="1" y="4"/>
                    <a:pt x="1" y="4"/>
                  </a:cubicBezTo>
                  <a:cubicBezTo>
                    <a:pt x="5" y="4"/>
                    <a:pt x="5" y="8"/>
                    <a:pt x="7" y="10"/>
                  </a:cubicBezTo>
                  <a:cubicBezTo>
                    <a:pt x="7" y="9"/>
                    <a:pt x="7" y="8"/>
                    <a:pt x="7" y="8"/>
                  </a:cubicBezTo>
                  <a:cubicBezTo>
                    <a:pt x="7" y="8"/>
                    <a:pt x="8" y="8"/>
                    <a:pt x="7" y="8"/>
                  </a:cubicBezTo>
                  <a:cubicBezTo>
                    <a:pt x="7" y="9"/>
                    <a:pt x="7" y="10"/>
                    <a:pt x="8" y="10"/>
                  </a:cubicBezTo>
                  <a:cubicBezTo>
                    <a:pt x="8" y="10"/>
                    <a:pt x="9" y="10"/>
                    <a:pt x="9" y="10"/>
                  </a:cubicBezTo>
                  <a:cubicBezTo>
                    <a:pt x="9" y="10"/>
                    <a:pt x="10" y="8"/>
                    <a:pt x="12" y="8"/>
                  </a:cubicBezTo>
                  <a:cubicBezTo>
                    <a:pt x="12" y="8"/>
                    <a:pt x="12" y="8"/>
                    <a:pt x="12" y="8"/>
                  </a:cubicBezTo>
                  <a:cubicBezTo>
                    <a:pt x="13" y="8"/>
                    <a:pt x="14" y="9"/>
                    <a:pt x="15" y="10"/>
                  </a:cubicBezTo>
                  <a:cubicBezTo>
                    <a:pt x="15" y="11"/>
                    <a:pt x="16" y="12"/>
                    <a:pt x="17" y="12"/>
                  </a:cubicBezTo>
                  <a:cubicBezTo>
                    <a:pt x="17" y="12"/>
                    <a:pt x="18" y="12"/>
                    <a:pt x="18" y="11"/>
                  </a:cubicBezTo>
                  <a:cubicBezTo>
                    <a:pt x="14" y="9"/>
                    <a:pt x="15" y="2"/>
                    <a:pt x="8" y="2"/>
                  </a:cubicBezTo>
                  <a:cubicBezTo>
                    <a:pt x="8" y="2"/>
                    <a:pt x="8" y="2"/>
                    <a:pt x="8" y="2"/>
                  </a:cubicBezTo>
                  <a:cubicBezTo>
                    <a:pt x="8" y="3"/>
                    <a:pt x="8" y="3"/>
                    <a:pt x="8" y="4"/>
                  </a:cubicBezTo>
                  <a:cubicBezTo>
                    <a:pt x="8" y="4"/>
                    <a:pt x="7" y="4"/>
                    <a:pt x="7" y="4"/>
                  </a:cubicBezTo>
                  <a:cubicBezTo>
                    <a:pt x="7" y="3"/>
                    <a:pt x="7" y="2"/>
                    <a:pt x="7" y="1"/>
                  </a:cubicBezTo>
                  <a:cubicBezTo>
                    <a:pt x="6"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8" name="Freeform 38">
              <a:extLst>
                <a:ext uri="{FF2B5EF4-FFF2-40B4-BE49-F238E27FC236}">
                  <a16:creationId xmlns:a16="http://schemas.microsoft.com/office/drawing/2014/main" id="{3E1D70A7-8725-4F63-AFDD-83889317FA65}"/>
                </a:ext>
              </a:extLst>
            </p:cNvPr>
            <p:cNvSpPr>
              <a:spLocks/>
            </p:cNvSpPr>
            <p:nvPr/>
          </p:nvSpPr>
          <p:spPr bwMode="auto">
            <a:xfrm>
              <a:off x="4510880" y="3579813"/>
              <a:ext cx="76200" cy="28575"/>
            </a:xfrm>
            <a:custGeom>
              <a:avLst/>
              <a:gdLst>
                <a:gd name="T0" fmla="*/ 2 w 11"/>
                <a:gd name="T1" fmla="*/ 0 h 4"/>
                <a:gd name="T2" fmla="*/ 0 w 11"/>
                <a:gd name="T3" fmla="*/ 1 h 4"/>
                <a:gd name="T4" fmla="*/ 0 w 11"/>
                <a:gd name="T5" fmla="*/ 1 h 4"/>
                <a:gd name="T6" fmla="*/ 2 w 11"/>
                <a:gd name="T7" fmla="*/ 2 h 4"/>
                <a:gd name="T8" fmla="*/ 4 w 11"/>
                <a:gd name="T9" fmla="*/ 2 h 4"/>
                <a:gd name="T10" fmla="*/ 5 w 11"/>
                <a:gd name="T11" fmla="*/ 2 h 4"/>
                <a:gd name="T12" fmla="*/ 11 w 11"/>
                <a:gd name="T13" fmla="*/ 4 h 4"/>
                <a:gd name="T14" fmla="*/ 7 w 11"/>
                <a:gd name="T15" fmla="*/ 1 h 4"/>
                <a:gd name="T16" fmla="*/ 6 w 11"/>
                <a:gd name="T17" fmla="*/ 2 h 4"/>
                <a:gd name="T18" fmla="*/ 2 w 11"/>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4">
                  <a:moveTo>
                    <a:pt x="2" y="0"/>
                  </a:moveTo>
                  <a:cubicBezTo>
                    <a:pt x="1" y="0"/>
                    <a:pt x="1" y="1"/>
                    <a:pt x="0" y="1"/>
                  </a:cubicBezTo>
                  <a:cubicBezTo>
                    <a:pt x="0" y="1"/>
                    <a:pt x="0" y="1"/>
                    <a:pt x="0" y="1"/>
                  </a:cubicBezTo>
                  <a:cubicBezTo>
                    <a:pt x="1" y="1"/>
                    <a:pt x="2" y="1"/>
                    <a:pt x="2" y="2"/>
                  </a:cubicBezTo>
                  <a:cubicBezTo>
                    <a:pt x="3" y="2"/>
                    <a:pt x="3" y="2"/>
                    <a:pt x="4" y="2"/>
                  </a:cubicBezTo>
                  <a:cubicBezTo>
                    <a:pt x="5" y="2"/>
                    <a:pt x="5" y="2"/>
                    <a:pt x="5" y="2"/>
                  </a:cubicBezTo>
                  <a:cubicBezTo>
                    <a:pt x="7" y="3"/>
                    <a:pt x="10" y="3"/>
                    <a:pt x="11" y="4"/>
                  </a:cubicBezTo>
                  <a:cubicBezTo>
                    <a:pt x="11" y="2"/>
                    <a:pt x="9" y="1"/>
                    <a:pt x="7" y="1"/>
                  </a:cubicBezTo>
                  <a:cubicBezTo>
                    <a:pt x="7" y="1"/>
                    <a:pt x="6" y="1"/>
                    <a:pt x="6" y="2"/>
                  </a:cubicBezTo>
                  <a:cubicBezTo>
                    <a:pt x="5" y="1"/>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19" name="Freeform 39">
              <a:extLst>
                <a:ext uri="{FF2B5EF4-FFF2-40B4-BE49-F238E27FC236}">
                  <a16:creationId xmlns:a16="http://schemas.microsoft.com/office/drawing/2014/main" id="{41C93189-BA47-4DDB-A534-07DD241C4B31}"/>
                </a:ext>
              </a:extLst>
            </p:cNvPr>
            <p:cNvSpPr>
              <a:spLocks/>
            </p:cNvSpPr>
            <p:nvPr/>
          </p:nvSpPr>
          <p:spPr bwMode="auto">
            <a:xfrm>
              <a:off x="4552155" y="3635376"/>
              <a:ext cx="357188" cy="276225"/>
            </a:xfrm>
            <a:custGeom>
              <a:avLst/>
              <a:gdLst>
                <a:gd name="T0" fmla="*/ 41 w 52"/>
                <a:gd name="T1" fmla="*/ 0 h 40"/>
                <a:gd name="T2" fmla="*/ 38 w 52"/>
                <a:gd name="T3" fmla="*/ 9 h 40"/>
                <a:gd name="T4" fmla="*/ 32 w 52"/>
                <a:gd name="T5" fmla="*/ 1 h 40"/>
                <a:gd name="T6" fmla="*/ 30 w 52"/>
                <a:gd name="T7" fmla="*/ 1 h 40"/>
                <a:gd name="T8" fmla="*/ 25 w 52"/>
                <a:gd name="T9" fmla="*/ 2 h 40"/>
                <a:gd name="T10" fmla="*/ 24 w 52"/>
                <a:gd name="T11" fmla="*/ 6 h 40"/>
                <a:gd name="T12" fmla="*/ 23 w 52"/>
                <a:gd name="T13" fmla="*/ 6 h 40"/>
                <a:gd name="T14" fmla="*/ 21 w 52"/>
                <a:gd name="T15" fmla="*/ 4 h 40"/>
                <a:gd name="T16" fmla="*/ 1 w 52"/>
                <a:gd name="T17" fmla="*/ 19 h 40"/>
                <a:gd name="T18" fmla="*/ 0 w 52"/>
                <a:gd name="T19" fmla="*/ 35 h 40"/>
                <a:gd name="T20" fmla="*/ 20 w 52"/>
                <a:gd name="T21" fmla="*/ 30 h 40"/>
                <a:gd name="T22" fmla="*/ 24 w 52"/>
                <a:gd name="T23" fmla="*/ 30 h 40"/>
                <a:gd name="T24" fmla="*/ 25 w 52"/>
                <a:gd name="T25" fmla="*/ 34 h 40"/>
                <a:gd name="T26" fmla="*/ 25 w 52"/>
                <a:gd name="T27" fmla="*/ 34 h 40"/>
                <a:gd name="T28" fmla="*/ 27 w 52"/>
                <a:gd name="T29" fmla="*/ 33 h 40"/>
                <a:gd name="T30" fmla="*/ 28 w 52"/>
                <a:gd name="T31" fmla="*/ 31 h 40"/>
                <a:gd name="T32" fmla="*/ 29 w 52"/>
                <a:gd name="T33" fmla="*/ 32 h 40"/>
                <a:gd name="T34" fmla="*/ 28 w 52"/>
                <a:gd name="T35" fmla="*/ 39 h 40"/>
                <a:gd name="T36" fmla="*/ 31 w 52"/>
                <a:gd name="T37" fmla="*/ 40 h 40"/>
                <a:gd name="T38" fmla="*/ 35 w 52"/>
                <a:gd name="T39" fmla="*/ 39 h 40"/>
                <a:gd name="T40" fmla="*/ 39 w 52"/>
                <a:gd name="T41" fmla="*/ 39 h 40"/>
                <a:gd name="T42" fmla="*/ 40 w 52"/>
                <a:gd name="T43" fmla="*/ 39 h 40"/>
                <a:gd name="T44" fmla="*/ 51 w 52"/>
                <a:gd name="T45" fmla="*/ 26 h 40"/>
                <a:gd name="T46" fmla="*/ 44 w 52"/>
                <a:gd name="T47" fmla="*/ 11 h 40"/>
                <a:gd name="T48" fmla="*/ 41 w 52"/>
                <a:gd name="T4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40">
                  <a:moveTo>
                    <a:pt x="41" y="0"/>
                  </a:moveTo>
                  <a:cubicBezTo>
                    <a:pt x="41" y="4"/>
                    <a:pt x="40" y="8"/>
                    <a:pt x="38" y="9"/>
                  </a:cubicBezTo>
                  <a:cubicBezTo>
                    <a:pt x="33" y="8"/>
                    <a:pt x="31" y="5"/>
                    <a:pt x="32" y="1"/>
                  </a:cubicBezTo>
                  <a:cubicBezTo>
                    <a:pt x="31" y="1"/>
                    <a:pt x="31" y="1"/>
                    <a:pt x="30" y="1"/>
                  </a:cubicBezTo>
                  <a:cubicBezTo>
                    <a:pt x="28" y="1"/>
                    <a:pt x="28" y="2"/>
                    <a:pt x="25" y="2"/>
                  </a:cubicBezTo>
                  <a:cubicBezTo>
                    <a:pt x="25" y="3"/>
                    <a:pt x="25" y="5"/>
                    <a:pt x="24" y="6"/>
                  </a:cubicBezTo>
                  <a:cubicBezTo>
                    <a:pt x="24" y="6"/>
                    <a:pt x="23" y="6"/>
                    <a:pt x="23" y="6"/>
                  </a:cubicBezTo>
                  <a:cubicBezTo>
                    <a:pt x="21" y="6"/>
                    <a:pt x="23" y="4"/>
                    <a:pt x="21" y="4"/>
                  </a:cubicBezTo>
                  <a:cubicBezTo>
                    <a:pt x="17" y="11"/>
                    <a:pt x="7" y="12"/>
                    <a:pt x="1" y="19"/>
                  </a:cubicBezTo>
                  <a:cubicBezTo>
                    <a:pt x="2" y="24"/>
                    <a:pt x="0" y="31"/>
                    <a:pt x="0" y="35"/>
                  </a:cubicBezTo>
                  <a:cubicBezTo>
                    <a:pt x="7" y="34"/>
                    <a:pt x="13" y="30"/>
                    <a:pt x="20" y="30"/>
                  </a:cubicBezTo>
                  <a:cubicBezTo>
                    <a:pt x="22" y="30"/>
                    <a:pt x="23" y="30"/>
                    <a:pt x="24" y="30"/>
                  </a:cubicBezTo>
                  <a:cubicBezTo>
                    <a:pt x="24" y="32"/>
                    <a:pt x="25" y="32"/>
                    <a:pt x="25" y="34"/>
                  </a:cubicBezTo>
                  <a:cubicBezTo>
                    <a:pt x="25" y="34"/>
                    <a:pt x="25" y="34"/>
                    <a:pt x="25" y="34"/>
                  </a:cubicBezTo>
                  <a:cubicBezTo>
                    <a:pt x="26" y="34"/>
                    <a:pt x="27" y="33"/>
                    <a:pt x="27" y="33"/>
                  </a:cubicBezTo>
                  <a:cubicBezTo>
                    <a:pt x="28" y="32"/>
                    <a:pt x="28" y="31"/>
                    <a:pt x="28" y="31"/>
                  </a:cubicBezTo>
                  <a:cubicBezTo>
                    <a:pt x="29" y="31"/>
                    <a:pt x="29" y="31"/>
                    <a:pt x="29" y="32"/>
                  </a:cubicBezTo>
                  <a:cubicBezTo>
                    <a:pt x="27" y="34"/>
                    <a:pt x="30" y="37"/>
                    <a:pt x="28" y="39"/>
                  </a:cubicBezTo>
                  <a:cubicBezTo>
                    <a:pt x="29" y="40"/>
                    <a:pt x="30" y="40"/>
                    <a:pt x="31" y="40"/>
                  </a:cubicBezTo>
                  <a:cubicBezTo>
                    <a:pt x="32" y="40"/>
                    <a:pt x="33" y="40"/>
                    <a:pt x="35" y="39"/>
                  </a:cubicBezTo>
                  <a:cubicBezTo>
                    <a:pt x="36" y="39"/>
                    <a:pt x="37" y="39"/>
                    <a:pt x="39" y="39"/>
                  </a:cubicBezTo>
                  <a:cubicBezTo>
                    <a:pt x="39" y="39"/>
                    <a:pt x="39" y="39"/>
                    <a:pt x="40" y="39"/>
                  </a:cubicBezTo>
                  <a:cubicBezTo>
                    <a:pt x="41" y="34"/>
                    <a:pt x="49" y="31"/>
                    <a:pt x="51" y="26"/>
                  </a:cubicBezTo>
                  <a:cubicBezTo>
                    <a:pt x="52" y="19"/>
                    <a:pt x="48" y="15"/>
                    <a:pt x="44" y="11"/>
                  </a:cubicBezTo>
                  <a:cubicBezTo>
                    <a:pt x="45" y="5"/>
                    <a:pt x="43" y="3"/>
                    <a:pt x="4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0" name="Freeform 40">
              <a:extLst>
                <a:ext uri="{FF2B5EF4-FFF2-40B4-BE49-F238E27FC236}">
                  <a16:creationId xmlns:a16="http://schemas.microsoft.com/office/drawing/2014/main" id="{79F1B1FA-8F65-4228-A4FD-1D2F75F50B37}"/>
                </a:ext>
              </a:extLst>
            </p:cNvPr>
            <p:cNvSpPr>
              <a:spLocks/>
            </p:cNvSpPr>
            <p:nvPr/>
          </p:nvSpPr>
          <p:spPr bwMode="auto">
            <a:xfrm>
              <a:off x="5012530" y="3897313"/>
              <a:ext cx="47625" cy="41275"/>
            </a:xfrm>
            <a:custGeom>
              <a:avLst/>
              <a:gdLst>
                <a:gd name="T0" fmla="*/ 4 w 7"/>
                <a:gd name="T1" fmla="*/ 0 h 6"/>
                <a:gd name="T2" fmla="*/ 1 w 7"/>
                <a:gd name="T3" fmla="*/ 4 h 6"/>
                <a:gd name="T4" fmla="*/ 2 w 7"/>
                <a:gd name="T5" fmla="*/ 6 h 6"/>
                <a:gd name="T6" fmla="*/ 2 w 7"/>
                <a:gd name="T7" fmla="*/ 6 h 6"/>
                <a:gd name="T8" fmla="*/ 7 w 7"/>
                <a:gd name="T9" fmla="*/ 2 h 6"/>
                <a:gd name="T10" fmla="*/ 6 w 7"/>
                <a:gd name="T11" fmla="*/ 2 h 6"/>
                <a:gd name="T12" fmla="*/ 4 w 7"/>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7" h="6">
                  <a:moveTo>
                    <a:pt x="4" y="0"/>
                  </a:moveTo>
                  <a:cubicBezTo>
                    <a:pt x="4" y="3"/>
                    <a:pt x="1" y="2"/>
                    <a:pt x="1" y="4"/>
                  </a:cubicBezTo>
                  <a:cubicBezTo>
                    <a:pt x="3" y="4"/>
                    <a:pt x="0" y="6"/>
                    <a:pt x="2" y="6"/>
                  </a:cubicBezTo>
                  <a:cubicBezTo>
                    <a:pt x="2" y="6"/>
                    <a:pt x="2" y="6"/>
                    <a:pt x="2" y="6"/>
                  </a:cubicBezTo>
                  <a:cubicBezTo>
                    <a:pt x="2" y="3"/>
                    <a:pt x="6" y="4"/>
                    <a:pt x="7" y="2"/>
                  </a:cubicBezTo>
                  <a:cubicBezTo>
                    <a:pt x="6" y="2"/>
                    <a:pt x="6" y="2"/>
                    <a:pt x="6" y="2"/>
                  </a:cubicBezTo>
                  <a:cubicBezTo>
                    <a:pt x="5" y="2"/>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1" name="Freeform 41">
              <a:extLst>
                <a:ext uri="{FF2B5EF4-FFF2-40B4-BE49-F238E27FC236}">
                  <a16:creationId xmlns:a16="http://schemas.microsoft.com/office/drawing/2014/main" id="{9439FFB0-0874-43CD-9F52-7A62887F2468}"/>
                </a:ext>
              </a:extLst>
            </p:cNvPr>
            <p:cNvSpPr>
              <a:spLocks/>
            </p:cNvSpPr>
            <p:nvPr/>
          </p:nvSpPr>
          <p:spPr bwMode="auto">
            <a:xfrm>
              <a:off x="4758530" y="3938588"/>
              <a:ext cx="33338" cy="20638"/>
            </a:xfrm>
            <a:custGeom>
              <a:avLst/>
              <a:gdLst>
                <a:gd name="T0" fmla="*/ 5 w 5"/>
                <a:gd name="T1" fmla="*/ 0 h 3"/>
                <a:gd name="T2" fmla="*/ 3 w 5"/>
                <a:gd name="T3" fmla="*/ 0 h 3"/>
                <a:gd name="T4" fmla="*/ 1 w 5"/>
                <a:gd name="T5" fmla="*/ 0 h 3"/>
                <a:gd name="T6" fmla="*/ 1 w 5"/>
                <a:gd name="T7" fmla="*/ 3 h 3"/>
                <a:gd name="T8" fmla="*/ 2 w 5"/>
                <a:gd name="T9" fmla="*/ 3 h 3"/>
                <a:gd name="T10" fmla="*/ 5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5" y="0"/>
                  </a:moveTo>
                  <a:cubicBezTo>
                    <a:pt x="4" y="0"/>
                    <a:pt x="3" y="0"/>
                    <a:pt x="3" y="0"/>
                  </a:cubicBezTo>
                  <a:cubicBezTo>
                    <a:pt x="2" y="0"/>
                    <a:pt x="2" y="0"/>
                    <a:pt x="1" y="0"/>
                  </a:cubicBezTo>
                  <a:cubicBezTo>
                    <a:pt x="1" y="1"/>
                    <a:pt x="0" y="3"/>
                    <a:pt x="1" y="3"/>
                  </a:cubicBezTo>
                  <a:cubicBezTo>
                    <a:pt x="2" y="3"/>
                    <a:pt x="2" y="3"/>
                    <a:pt x="2" y="3"/>
                  </a:cubicBezTo>
                  <a:cubicBezTo>
                    <a:pt x="2" y="1"/>
                    <a:pt x="5" y="2"/>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2" name="Freeform 42">
              <a:extLst>
                <a:ext uri="{FF2B5EF4-FFF2-40B4-BE49-F238E27FC236}">
                  <a16:creationId xmlns:a16="http://schemas.microsoft.com/office/drawing/2014/main" id="{11AA4E51-F92E-473E-8A0C-BDCCAFC59770}"/>
                </a:ext>
              </a:extLst>
            </p:cNvPr>
            <p:cNvSpPr>
              <a:spLocks/>
            </p:cNvSpPr>
            <p:nvPr/>
          </p:nvSpPr>
          <p:spPr bwMode="auto">
            <a:xfrm>
              <a:off x="4909343" y="3944938"/>
              <a:ext cx="88900" cy="49213"/>
            </a:xfrm>
            <a:custGeom>
              <a:avLst/>
              <a:gdLst>
                <a:gd name="T0" fmla="*/ 13 w 13"/>
                <a:gd name="T1" fmla="*/ 0 h 7"/>
                <a:gd name="T2" fmla="*/ 3 w 13"/>
                <a:gd name="T3" fmla="*/ 7 h 7"/>
                <a:gd name="T4" fmla="*/ 13 w 13"/>
                <a:gd name="T5" fmla="*/ 0 h 7"/>
              </a:gdLst>
              <a:ahLst/>
              <a:cxnLst>
                <a:cxn ang="0">
                  <a:pos x="T0" y="T1"/>
                </a:cxn>
                <a:cxn ang="0">
                  <a:pos x="T2" y="T3"/>
                </a:cxn>
                <a:cxn ang="0">
                  <a:pos x="T4" y="T5"/>
                </a:cxn>
              </a:cxnLst>
              <a:rect l="0" t="0" r="r" b="b"/>
              <a:pathLst>
                <a:path w="13" h="7">
                  <a:moveTo>
                    <a:pt x="13" y="0"/>
                  </a:moveTo>
                  <a:cubicBezTo>
                    <a:pt x="11" y="0"/>
                    <a:pt x="0" y="4"/>
                    <a:pt x="3" y="7"/>
                  </a:cubicBezTo>
                  <a:cubicBezTo>
                    <a:pt x="6" y="4"/>
                    <a:pt x="10" y="2"/>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3" name="Freeform 43">
              <a:extLst>
                <a:ext uri="{FF2B5EF4-FFF2-40B4-BE49-F238E27FC236}">
                  <a16:creationId xmlns:a16="http://schemas.microsoft.com/office/drawing/2014/main" id="{5C5E1B2F-FF75-4A52-BAC6-118FD573EE9C}"/>
                </a:ext>
              </a:extLst>
            </p:cNvPr>
            <p:cNvSpPr>
              <a:spLocks/>
            </p:cNvSpPr>
            <p:nvPr/>
          </p:nvSpPr>
          <p:spPr bwMode="auto">
            <a:xfrm>
              <a:off x="3137693" y="4159251"/>
              <a:ext cx="33338" cy="26988"/>
            </a:xfrm>
            <a:custGeom>
              <a:avLst/>
              <a:gdLst>
                <a:gd name="T0" fmla="*/ 4 w 5"/>
                <a:gd name="T1" fmla="*/ 0 h 4"/>
                <a:gd name="T2" fmla="*/ 1 w 5"/>
                <a:gd name="T3" fmla="*/ 4 h 4"/>
                <a:gd name="T4" fmla="*/ 4 w 5"/>
                <a:gd name="T5" fmla="*/ 0 h 4"/>
              </a:gdLst>
              <a:ahLst/>
              <a:cxnLst>
                <a:cxn ang="0">
                  <a:pos x="T0" y="T1"/>
                </a:cxn>
                <a:cxn ang="0">
                  <a:pos x="T2" y="T3"/>
                </a:cxn>
                <a:cxn ang="0">
                  <a:pos x="T4" y="T5"/>
                </a:cxn>
              </a:cxnLst>
              <a:rect l="0" t="0" r="r" b="b"/>
              <a:pathLst>
                <a:path w="5" h="4">
                  <a:moveTo>
                    <a:pt x="4" y="0"/>
                  </a:moveTo>
                  <a:cubicBezTo>
                    <a:pt x="3" y="1"/>
                    <a:pt x="0" y="3"/>
                    <a:pt x="1" y="4"/>
                  </a:cubicBezTo>
                  <a:cubicBezTo>
                    <a:pt x="2" y="3"/>
                    <a:pt x="5"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4" name="Freeform 44">
              <a:extLst>
                <a:ext uri="{FF2B5EF4-FFF2-40B4-BE49-F238E27FC236}">
                  <a16:creationId xmlns:a16="http://schemas.microsoft.com/office/drawing/2014/main" id="{E62C8F6C-D9AE-4C5F-B0BF-939B5472AAD4}"/>
                </a:ext>
              </a:extLst>
            </p:cNvPr>
            <p:cNvSpPr>
              <a:spLocks/>
            </p:cNvSpPr>
            <p:nvPr/>
          </p:nvSpPr>
          <p:spPr bwMode="auto">
            <a:xfrm>
              <a:off x="3171030" y="2725738"/>
              <a:ext cx="55563" cy="14288"/>
            </a:xfrm>
            <a:custGeom>
              <a:avLst/>
              <a:gdLst>
                <a:gd name="T0" fmla="*/ 7 w 8"/>
                <a:gd name="T1" fmla="*/ 0 h 2"/>
                <a:gd name="T2" fmla="*/ 4 w 8"/>
                <a:gd name="T3" fmla="*/ 0 h 2"/>
                <a:gd name="T4" fmla="*/ 2 w 8"/>
                <a:gd name="T5" fmla="*/ 0 h 2"/>
                <a:gd name="T6" fmla="*/ 1 w 8"/>
                <a:gd name="T7" fmla="*/ 0 h 2"/>
                <a:gd name="T8" fmla="*/ 1 w 8"/>
                <a:gd name="T9" fmla="*/ 1 h 2"/>
                <a:gd name="T10" fmla="*/ 0 w 8"/>
                <a:gd name="T11" fmla="*/ 2 h 2"/>
                <a:gd name="T12" fmla="*/ 2 w 8"/>
                <a:gd name="T13" fmla="*/ 2 h 2"/>
                <a:gd name="T14" fmla="*/ 8 w 8"/>
                <a:gd name="T15" fmla="*/ 0 h 2"/>
                <a:gd name="T16" fmla="*/ 7 w 8"/>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2">
                  <a:moveTo>
                    <a:pt x="7" y="0"/>
                  </a:moveTo>
                  <a:cubicBezTo>
                    <a:pt x="6" y="0"/>
                    <a:pt x="5" y="0"/>
                    <a:pt x="4" y="0"/>
                  </a:cubicBezTo>
                  <a:cubicBezTo>
                    <a:pt x="4" y="0"/>
                    <a:pt x="3" y="0"/>
                    <a:pt x="2" y="0"/>
                  </a:cubicBezTo>
                  <a:cubicBezTo>
                    <a:pt x="2" y="0"/>
                    <a:pt x="1" y="0"/>
                    <a:pt x="1" y="0"/>
                  </a:cubicBezTo>
                  <a:cubicBezTo>
                    <a:pt x="1" y="0"/>
                    <a:pt x="1" y="1"/>
                    <a:pt x="1" y="1"/>
                  </a:cubicBezTo>
                  <a:cubicBezTo>
                    <a:pt x="0" y="1"/>
                    <a:pt x="0" y="1"/>
                    <a:pt x="0" y="2"/>
                  </a:cubicBezTo>
                  <a:cubicBezTo>
                    <a:pt x="1" y="2"/>
                    <a:pt x="1" y="2"/>
                    <a:pt x="2" y="2"/>
                  </a:cubicBezTo>
                  <a:cubicBezTo>
                    <a:pt x="4" y="2"/>
                    <a:pt x="7" y="1"/>
                    <a:pt x="8" y="0"/>
                  </a:cubicBezTo>
                  <a:cubicBezTo>
                    <a:pt x="8" y="0"/>
                    <a:pt x="7"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5" name="Freeform 45">
              <a:extLst>
                <a:ext uri="{FF2B5EF4-FFF2-40B4-BE49-F238E27FC236}">
                  <a16:creationId xmlns:a16="http://schemas.microsoft.com/office/drawing/2014/main" id="{FC34A811-935C-4C3F-8BE7-82B9064E7417}"/>
                </a:ext>
              </a:extLst>
            </p:cNvPr>
            <p:cNvSpPr>
              <a:spLocks/>
            </p:cNvSpPr>
            <p:nvPr/>
          </p:nvSpPr>
          <p:spPr bwMode="auto">
            <a:xfrm>
              <a:off x="3069430" y="2732088"/>
              <a:ext cx="26988" cy="20638"/>
            </a:xfrm>
            <a:custGeom>
              <a:avLst/>
              <a:gdLst>
                <a:gd name="T0" fmla="*/ 2 w 4"/>
                <a:gd name="T1" fmla="*/ 0 h 3"/>
                <a:gd name="T2" fmla="*/ 0 w 4"/>
                <a:gd name="T3" fmla="*/ 1 h 3"/>
                <a:gd name="T4" fmla="*/ 2 w 4"/>
                <a:gd name="T5" fmla="*/ 3 h 3"/>
                <a:gd name="T6" fmla="*/ 4 w 4"/>
                <a:gd name="T7" fmla="*/ 1 h 3"/>
                <a:gd name="T8" fmla="*/ 2 w 4"/>
                <a:gd name="T9" fmla="*/ 0 h 3"/>
              </a:gdLst>
              <a:ahLst/>
              <a:cxnLst>
                <a:cxn ang="0">
                  <a:pos x="T0" y="T1"/>
                </a:cxn>
                <a:cxn ang="0">
                  <a:pos x="T2" y="T3"/>
                </a:cxn>
                <a:cxn ang="0">
                  <a:pos x="T4" y="T5"/>
                </a:cxn>
                <a:cxn ang="0">
                  <a:pos x="T6" y="T7"/>
                </a:cxn>
                <a:cxn ang="0">
                  <a:pos x="T8" y="T9"/>
                </a:cxn>
              </a:cxnLst>
              <a:rect l="0" t="0" r="r" b="b"/>
              <a:pathLst>
                <a:path w="4" h="3">
                  <a:moveTo>
                    <a:pt x="2" y="0"/>
                  </a:moveTo>
                  <a:cubicBezTo>
                    <a:pt x="2" y="0"/>
                    <a:pt x="1" y="1"/>
                    <a:pt x="0" y="1"/>
                  </a:cubicBezTo>
                  <a:cubicBezTo>
                    <a:pt x="1" y="1"/>
                    <a:pt x="2" y="2"/>
                    <a:pt x="2" y="3"/>
                  </a:cubicBezTo>
                  <a:cubicBezTo>
                    <a:pt x="3" y="3"/>
                    <a:pt x="4" y="2"/>
                    <a:pt x="4" y="1"/>
                  </a:cubicBezTo>
                  <a:cubicBezTo>
                    <a:pt x="4" y="1"/>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6" name="Freeform 46">
              <a:extLst>
                <a:ext uri="{FF2B5EF4-FFF2-40B4-BE49-F238E27FC236}">
                  <a16:creationId xmlns:a16="http://schemas.microsoft.com/office/drawing/2014/main" id="{5B5A1731-27CE-4378-808F-71CE39CA3600}"/>
                </a:ext>
              </a:extLst>
            </p:cNvPr>
            <p:cNvSpPr>
              <a:spLocks/>
            </p:cNvSpPr>
            <p:nvPr/>
          </p:nvSpPr>
          <p:spPr bwMode="auto">
            <a:xfrm>
              <a:off x="2951955" y="2787651"/>
              <a:ext cx="34925" cy="20638"/>
            </a:xfrm>
            <a:custGeom>
              <a:avLst/>
              <a:gdLst>
                <a:gd name="T0" fmla="*/ 4 w 5"/>
                <a:gd name="T1" fmla="*/ 0 h 3"/>
                <a:gd name="T2" fmla="*/ 0 w 5"/>
                <a:gd name="T3" fmla="*/ 2 h 3"/>
                <a:gd name="T4" fmla="*/ 1 w 5"/>
                <a:gd name="T5" fmla="*/ 3 h 3"/>
                <a:gd name="T6" fmla="*/ 4 w 5"/>
                <a:gd name="T7" fmla="*/ 0 h 3"/>
              </a:gdLst>
              <a:ahLst/>
              <a:cxnLst>
                <a:cxn ang="0">
                  <a:pos x="T0" y="T1"/>
                </a:cxn>
                <a:cxn ang="0">
                  <a:pos x="T2" y="T3"/>
                </a:cxn>
                <a:cxn ang="0">
                  <a:pos x="T4" y="T5"/>
                </a:cxn>
                <a:cxn ang="0">
                  <a:pos x="T6" y="T7"/>
                </a:cxn>
              </a:cxnLst>
              <a:rect l="0" t="0" r="r" b="b"/>
              <a:pathLst>
                <a:path w="5" h="3">
                  <a:moveTo>
                    <a:pt x="4" y="0"/>
                  </a:moveTo>
                  <a:cubicBezTo>
                    <a:pt x="3" y="1"/>
                    <a:pt x="1" y="1"/>
                    <a:pt x="0" y="2"/>
                  </a:cubicBezTo>
                  <a:cubicBezTo>
                    <a:pt x="0" y="3"/>
                    <a:pt x="0" y="3"/>
                    <a:pt x="1" y="3"/>
                  </a:cubicBezTo>
                  <a:cubicBezTo>
                    <a:pt x="2" y="3"/>
                    <a:pt x="5"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7" name="Freeform 47">
              <a:extLst>
                <a:ext uri="{FF2B5EF4-FFF2-40B4-BE49-F238E27FC236}">
                  <a16:creationId xmlns:a16="http://schemas.microsoft.com/office/drawing/2014/main" id="{26AD3B04-1A22-4B1B-AFCE-50EFE1C1D49D}"/>
                </a:ext>
              </a:extLst>
            </p:cNvPr>
            <p:cNvSpPr>
              <a:spLocks/>
            </p:cNvSpPr>
            <p:nvPr/>
          </p:nvSpPr>
          <p:spPr bwMode="auto">
            <a:xfrm>
              <a:off x="2966243" y="2808288"/>
              <a:ext cx="26988" cy="14288"/>
            </a:xfrm>
            <a:custGeom>
              <a:avLst/>
              <a:gdLst>
                <a:gd name="T0" fmla="*/ 3 w 4"/>
                <a:gd name="T1" fmla="*/ 0 h 2"/>
                <a:gd name="T2" fmla="*/ 0 w 4"/>
                <a:gd name="T3" fmla="*/ 2 h 2"/>
                <a:gd name="T4" fmla="*/ 1 w 4"/>
                <a:gd name="T5" fmla="*/ 2 h 2"/>
                <a:gd name="T6" fmla="*/ 4 w 4"/>
                <a:gd name="T7" fmla="*/ 0 h 2"/>
                <a:gd name="T8" fmla="*/ 3 w 4"/>
                <a:gd name="T9" fmla="*/ 0 h 2"/>
              </a:gdLst>
              <a:ahLst/>
              <a:cxnLst>
                <a:cxn ang="0">
                  <a:pos x="T0" y="T1"/>
                </a:cxn>
                <a:cxn ang="0">
                  <a:pos x="T2" y="T3"/>
                </a:cxn>
                <a:cxn ang="0">
                  <a:pos x="T4" y="T5"/>
                </a:cxn>
                <a:cxn ang="0">
                  <a:pos x="T6" y="T7"/>
                </a:cxn>
                <a:cxn ang="0">
                  <a:pos x="T8" y="T9"/>
                </a:cxn>
              </a:cxnLst>
              <a:rect l="0" t="0" r="r" b="b"/>
              <a:pathLst>
                <a:path w="4" h="2">
                  <a:moveTo>
                    <a:pt x="3" y="0"/>
                  </a:moveTo>
                  <a:cubicBezTo>
                    <a:pt x="1" y="0"/>
                    <a:pt x="1" y="1"/>
                    <a:pt x="0" y="2"/>
                  </a:cubicBezTo>
                  <a:cubicBezTo>
                    <a:pt x="0" y="2"/>
                    <a:pt x="0" y="2"/>
                    <a:pt x="1" y="2"/>
                  </a:cubicBezTo>
                  <a:cubicBezTo>
                    <a:pt x="2" y="2"/>
                    <a:pt x="3" y="1"/>
                    <a:pt x="4" y="0"/>
                  </a:cubicBezTo>
                  <a:cubicBezTo>
                    <a:pt x="4"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8" name="Freeform 48">
              <a:extLst>
                <a:ext uri="{FF2B5EF4-FFF2-40B4-BE49-F238E27FC236}">
                  <a16:creationId xmlns:a16="http://schemas.microsoft.com/office/drawing/2014/main" id="{C7C7E89F-F65E-4849-A2CD-B94F9FC8D13D}"/>
                </a:ext>
              </a:extLst>
            </p:cNvPr>
            <p:cNvSpPr>
              <a:spLocks/>
            </p:cNvSpPr>
            <p:nvPr/>
          </p:nvSpPr>
          <p:spPr bwMode="auto">
            <a:xfrm>
              <a:off x="3748880" y="2911476"/>
              <a:ext cx="33338" cy="20638"/>
            </a:xfrm>
            <a:custGeom>
              <a:avLst/>
              <a:gdLst>
                <a:gd name="T0" fmla="*/ 3 w 5"/>
                <a:gd name="T1" fmla="*/ 0 h 3"/>
                <a:gd name="T2" fmla="*/ 2 w 5"/>
                <a:gd name="T3" fmla="*/ 0 h 3"/>
                <a:gd name="T4" fmla="*/ 1 w 5"/>
                <a:gd name="T5" fmla="*/ 1 h 3"/>
                <a:gd name="T6" fmla="*/ 1 w 5"/>
                <a:gd name="T7" fmla="*/ 0 h 3"/>
                <a:gd name="T8" fmla="*/ 3 w 5"/>
                <a:gd name="T9" fmla="*/ 3 h 3"/>
                <a:gd name="T10" fmla="*/ 4 w 5"/>
                <a:gd name="T11" fmla="*/ 1 h 3"/>
                <a:gd name="T12" fmla="*/ 3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3" y="0"/>
                  </a:moveTo>
                  <a:cubicBezTo>
                    <a:pt x="3" y="0"/>
                    <a:pt x="3" y="0"/>
                    <a:pt x="2" y="0"/>
                  </a:cubicBezTo>
                  <a:cubicBezTo>
                    <a:pt x="2" y="1"/>
                    <a:pt x="2" y="1"/>
                    <a:pt x="1" y="1"/>
                  </a:cubicBezTo>
                  <a:cubicBezTo>
                    <a:pt x="1" y="1"/>
                    <a:pt x="1" y="1"/>
                    <a:pt x="1" y="0"/>
                  </a:cubicBezTo>
                  <a:cubicBezTo>
                    <a:pt x="0" y="2"/>
                    <a:pt x="1" y="3"/>
                    <a:pt x="3" y="3"/>
                  </a:cubicBezTo>
                  <a:cubicBezTo>
                    <a:pt x="4" y="3"/>
                    <a:pt x="5" y="2"/>
                    <a:pt x="4" y="1"/>
                  </a:cubicBezTo>
                  <a:cubicBezTo>
                    <a:pt x="4" y="1"/>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29" name="Freeform 49">
              <a:extLst>
                <a:ext uri="{FF2B5EF4-FFF2-40B4-BE49-F238E27FC236}">
                  <a16:creationId xmlns:a16="http://schemas.microsoft.com/office/drawing/2014/main" id="{62702A0A-CB6A-4038-AA11-3551A346F7C9}"/>
                </a:ext>
              </a:extLst>
            </p:cNvPr>
            <p:cNvSpPr>
              <a:spLocks/>
            </p:cNvSpPr>
            <p:nvPr/>
          </p:nvSpPr>
          <p:spPr bwMode="auto">
            <a:xfrm>
              <a:off x="3494880" y="2967038"/>
              <a:ext cx="33338" cy="20638"/>
            </a:xfrm>
            <a:custGeom>
              <a:avLst/>
              <a:gdLst>
                <a:gd name="T0" fmla="*/ 2 w 5"/>
                <a:gd name="T1" fmla="*/ 0 h 3"/>
                <a:gd name="T2" fmla="*/ 1 w 5"/>
                <a:gd name="T3" fmla="*/ 0 h 3"/>
                <a:gd name="T4" fmla="*/ 2 w 5"/>
                <a:gd name="T5" fmla="*/ 3 h 3"/>
                <a:gd name="T6" fmla="*/ 5 w 5"/>
                <a:gd name="T7" fmla="*/ 1 h 3"/>
                <a:gd name="T8" fmla="*/ 4 w 5"/>
                <a:gd name="T9" fmla="*/ 1 h 3"/>
                <a:gd name="T10" fmla="*/ 3 w 5"/>
                <a:gd name="T11" fmla="*/ 0 h 3"/>
                <a:gd name="T12" fmla="*/ 2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2" y="0"/>
                  </a:moveTo>
                  <a:cubicBezTo>
                    <a:pt x="2" y="0"/>
                    <a:pt x="2" y="0"/>
                    <a:pt x="1" y="0"/>
                  </a:cubicBezTo>
                  <a:cubicBezTo>
                    <a:pt x="2" y="2"/>
                    <a:pt x="0" y="2"/>
                    <a:pt x="2" y="3"/>
                  </a:cubicBezTo>
                  <a:cubicBezTo>
                    <a:pt x="2" y="2"/>
                    <a:pt x="5" y="3"/>
                    <a:pt x="5" y="1"/>
                  </a:cubicBezTo>
                  <a:cubicBezTo>
                    <a:pt x="5" y="1"/>
                    <a:pt x="4" y="1"/>
                    <a:pt x="4" y="1"/>
                  </a:cubicBezTo>
                  <a:cubicBezTo>
                    <a:pt x="4" y="1"/>
                    <a:pt x="3" y="0"/>
                    <a:pt x="3" y="0"/>
                  </a:cubicBezTo>
                  <a:cubicBezTo>
                    <a:pt x="3"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0" name="Freeform 50">
              <a:extLst>
                <a:ext uri="{FF2B5EF4-FFF2-40B4-BE49-F238E27FC236}">
                  <a16:creationId xmlns:a16="http://schemas.microsoft.com/office/drawing/2014/main" id="{84CF6CB5-1344-4615-9EA2-AE2788BD0650}"/>
                </a:ext>
              </a:extLst>
            </p:cNvPr>
            <p:cNvSpPr>
              <a:spLocks/>
            </p:cNvSpPr>
            <p:nvPr/>
          </p:nvSpPr>
          <p:spPr bwMode="auto">
            <a:xfrm>
              <a:off x="4717255" y="3063876"/>
              <a:ext cx="41275" cy="26988"/>
            </a:xfrm>
            <a:custGeom>
              <a:avLst/>
              <a:gdLst>
                <a:gd name="T0" fmla="*/ 1 w 6"/>
                <a:gd name="T1" fmla="*/ 0 h 4"/>
                <a:gd name="T2" fmla="*/ 0 w 6"/>
                <a:gd name="T3" fmla="*/ 0 h 4"/>
                <a:gd name="T4" fmla="*/ 4 w 6"/>
                <a:gd name="T5" fmla="*/ 4 h 4"/>
                <a:gd name="T6" fmla="*/ 6 w 6"/>
                <a:gd name="T7" fmla="*/ 2 h 4"/>
                <a:gd name="T8" fmla="*/ 1 w 6"/>
                <a:gd name="T9" fmla="*/ 0 h 4"/>
              </a:gdLst>
              <a:ahLst/>
              <a:cxnLst>
                <a:cxn ang="0">
                  <a:pos x="T0" y="T1"/>
                </a:cxn>
                <a:cxn ang="0">
                  <a:pos x="T2" y="T3"/>
                </a:cxn>
                <a:cxn ang="0">
                  <a:pos x="T4" y="T5"/>
                </a:cxn>
                <a:cxn ang="0">
                  <a:pos x="T6" y="T7"/>
                </a:cxn>
                <a:cxn ang="0">
                  <a:pos x="T8" y="T9"/>
                </a:cxn>
              </a:cxnLst>
              <a:rect l="0" t="0" r="r" b="b"/>
              <a:pathLst>
                <a:path w="6" h="4">
                  <a:moveTo>
                    <a:pt x="1" y="0"/>
                  </a:moveTo>
                  <a:cubicBezTo>
                    <a:pt x="1" y="0"/>
                    <a:pt x="0" y="0"/>
                    <a:pt x="0" y="0"/>
                  </a:cubicBezTo>
                  <a:cubicBezTo>
                    <a:pt x="1" y="2"/>
                    <a:pt x="3" y="3"/>
                    <a:pt x="4" y="4"/>
                  </a:cubicBezTo>
                  <a:cubicBezTo>
                    <a:pt x="4" y="2"/>
                    <a:pt x="5" y="2"/>
                    <a:pt x="6" y="2"/>
                  </a:cubicBezTo>
                  <a:cubicBezTo>
                    <a:pt x="4" y="1"/>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1" name="Freeform 51">
              <a:extLst>
                <a:ext uri="{FF2B5EF4-FFF2-40B4-BE49-F238E27FC236}">
                  <a16:creationId xmlns:a16="http://schemas.microsoft.com/office/drawing/2014/main" id="{7DCADF56-8416-4DB9-BDAC-282AE1A8F367}"/>
                </a:ext>
              </a:extLst>
            </p:cNvPr>
            <p:cNvSpPr>
              <a:spLocks/>
            </p:cNvSpPr>
            <p:nvPr/>
          </p:nvSpPr>
          <p:spPr bwMode="auto">
            <a:xfrm>
              <a:off x="3486943" y="3090863"/>
              <a:ext cx="28575" cy="41275"/>
            </a:xfrm>
            <a:custGeom>
              <a:avLst/>
              <a:gdLst>
                <a:gd name="T0" fmla="*/ 3 w 4"/>
                <a:gd name="T1" fmla="*/ 0 h 6"/>
                <a:gd name="T2" fmla="*/ 2 w 4"/>
                <a:gd name="T3" fmla="*/ 6 h 6"/>
                <a:gd name="T4" fmla="*/ 4 w 4"/>
                <a:gd name="T5" fmla="*/ 0 h 6"/>
                <a:gd name="T6" fmla="*/ 3 w 4"/>
                <a:gd name="T7" fmla="*/ 0 h 6"/>
              </a:gdLst>
              <a:ahLst/>
              <a:cxnLst>
                <a:cxn ang="0">
                  <a:pos x="T0" y="T1"/>
                </a:cxn>
                <a:cxn ang="0">
                  <a:pos x="T2" y="T3"/>
                </a:cxn>
                <a:cxn ang="0">
                  <a:pos x="T4" y="T5"/>
                </a:cxn>
                <a:cxn ang="0">
                  <a:pos x="T6" y="T7"/>
                </a:cxn>
              </a:cxnLst>
              <a:rect l="0" t="0" r="r" b="b"/>
              <a:pathLst>
                <a:path w="4" h="6">
                  <a:moveTo>
                    <a:pt x="3" y="0"/>
                  </a:moveTo>
                  <a:cubicBezTo>
                    <a:pt x="0" y="0"/>
                    <a:pt x="0" y="5"/>
                    <a:pt x="2" y="6"/>
                  </a:cubicBezTo>
                  <a:cubicBezTo>
                    <a:pt x="3" y="5"/>
                    <a:pt x="2" y="2"/>
                    <a:pt x="4" y="0"/>
                  </a:cubicBez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2" name="Freeform 52">
              <a:extLst>
                <a:ext uri="{FF2B5EF4-FFF2-40B4-BE49-F238E27FC236}">
                  <a16:creationId xmlns:a16="http://schemas.microsoft.com/office/drawing/2014/main" id="{F0A4AF4C-ED81-477F-B3CB-DE1EC7C39CA4}"/>
                </a:ext>
              </a:extLst>
            </p:cNvPr>
            <p:cNvSpPr>
              <a:spLocks/>
            </p:cNvSpPr>
            <p:nvPr/>
          </p:nvSpPr>
          <p:spPr bwMode="auto">
            <a:xfrm>
              <a:off x="2842418" y="3284538"/>
              <a:ext cx="61913" cy="26988"/>
            </a:xfrm>
            <a:custGeom>
              <a:avLst/>
              <a:gdLst>
                <a:gd name="T0" fmla="*/ 2 w 9"/>
                <a:gd name="T1" fmla="*/ 0 h 4"/>
                <a:gd name="T2" fmla="*/ 0 w 9"/>
                <a:gd name="T3" fmla="*/ 1 h 4"/>
                <a:gd name="T4" fmla="*/ 1 w 9"/>
                <a:gd name="T5" fmla="*/ 1 h 4"/>
                <a:gd name="T6" fmla="*/ 4 w 9"/>
                <a:gd name="T7" fmla="*/ 2 h 4"/>
                <a:gd name="T8" fmla="*/ 7 w 9"/>
                <a:gd name="T9" fmla="*/ 4 h 4"/>
                <a:gd name="T10" fmla="*/ 9 w 9"/>
                <a:gd name="T11" fmla="*/ 3 h 4"/>
                <a:gd name="T12" fmla="*/ 9 w 9"/>
                <a:gd name="T13" fmla="*/ 3 h 4"/>
                <a:gd name="T14" fmla="*/ 5 w 9"/>
                <a:gd name="T15" fmla="*/ 2 h 4"/>
                <a:gd name="T16" fmla="*/ 2 w 9"/>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4">
                  <a:moveTo>
                    <a:pt x="2" y="0"/>
                  </a:moveTo>
                  <a:cubicBezTo>
                    <a:pt x="1" y="0"/>
                    <a:pt x="1" y="0"/>
                    <a:pt x="0" y="1"/>
                  </a:cubicBezTo>
                  <a:cubicBezTo>
                    <a:pt x="0" y="1"/>
                    <a:pt x="0" y="1"/>
                    <a:pt x="1" y="1"/>
                  </a:cubicBezTo>
                  <a:cubicBezTo>
                    <a:pt x="2" y="1"/>
                    <a:pt x="3" y="1"/>
                    <a:pt x="4" y="2"/>
                  </a:cubicBezTo>
                  <a:cubicBezTo>
                    <a:pt x="5" y="3"/>
                    <a:pt x="6" y="4"/>
                    <a:pt x="7" y="4"/>
                  </a:cubicBezTo>
                  <a:cubicBezTo>
                    <a:pt x="8" y="4"/>
                    <a:pt x="8" y="4"/>
                    <a:pt x="9" y="3"/>
                  </a:cubicBezTo>
                  <a:cubicBezTo>
                    <a:pt x="9" y="3"/>
                    <a:pt x="9" y="3"/>
                    <a:pt x="9" y="3"/>
                  </a:cubicBezTo>
                  <a:cubicBezTo>
                    <a:pt x="7" y="3"/>
                    <a:pt x="6" y="3"/>
                    <a:pt x="5" y="2"/>
                  </a:cubicBezTo>
                  <a:cubicBezTo>
                    <a:pt x="4" y="1"/>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3" name="Freeform 53">
              <a:extLst>
                <a:ext uri="{FF2B5EF4-FFF2-40B4-BE49-F238E27FC236}">
                  <a16:creationId xmlns:a16="http://schemas.microsoft.com/office/drawing/2014/main" id="{554C7095-7702-466E-92C0-70F4975F3222}"/>
                </a:ext>
              </a:extLst>
            </p:cNvPr>
            <p:cNvSpPr>
              <a:spLocks/>
            </p:cNvSpPr>
            <p:nvPr/>
          </p:nvSpPr>
          <p:spPr bwMode="auto">
            <a:xfrm>
              <a:off x="2910680" y="3317876"/>
              <a:ext cx="26988" cy="14288"/>
            </a:xfrm>
            <a:custGeom>
              <a:avLst/>
              <a:gdLst>
                <a:gd name="T0" fmla="*/ 3 w 4"/>
                <a:gd name="T1" fmla="*/ 0 h 2"/>
                <a:gd name="T2" fmla="*/ 2 w 4"/>
                <a:gd name="T3" fmla="*/ 1 h 2"/>
                <a:gd name="T4" fmla="*/ 2 w 4"/>
                <a:gd name="T5" fmla="*/ 1 h 2"/>
                <a:gd name="T6" fmla="*/ 3 w 4"/>
                <a:gd name="T7" fmla="*/ 1 h 2"/>
                <a:gd name="T8" fmla="*/ 4 w 4"/>
                <a:gd name="T9" fmla="*/ 2 h 2"/>
                <a:gd name="T10" fmla="*/ 4 w 4"/>
                <a:gd name="T11" fmla="*/ 2 h 2"/>
                <a:gd name="T12" fmla="*/ 4 w 4"/>
                <a:gd name="T13" fmla="*/ 0 h 2"/>
                <a:gd name="T14" fmla="*/ 3 w 4"/>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3" y="0"/>
                  </a:moveTo>
                  <a:cubicBezTo>
                    <a:pt x="2" y="0"/>
                    <a:pt x="0" y="0"/>
                    <a:pt x="2" y="1"/>
                  </a:cubicBezTo>
                  <a:cubicBezTo>
                    <a:pt x="2" y="1"/>
                    <a:pt x="2" y="1"/>
                    <a:pt x="2" y="1"/>
                  </a:cubicBezTo>
                  <a:cubicBezTo>
                    <a:pt x="2" y="1"/>
                    <a:pt x="3" y="1"/>
                    <a:pt x="3" y="1"/>
                  </a:cubicBezTo>
                  <a:cubicBezTo>
                    <a:pt x="3" y="1"/>
                    <a:pt x="4" y="2"/>
                    <a:pt x="4" y="2"/>
                  </a:cubicBezTo>
                  <a:cubicBezTo>
                    <a:pt x="4" y="2"/>
                    <a:pt x="4" y="2"/>
                    <a:pt x="4" y="2"/>
                  </a:cubicBezTo>
                  <a:cubicBezTo>
                    <a:pt x="4" y="1"/>
                    <a:pt x="4" y="0"/>
                    <a:pt x="4" y="0"/>
                  </a:cubicBezTo>
                  <a:cubicBezTo>
                    <a:pt x="4" y="0"/>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4" name="Freeform 54">
              <a:extLst>
                <a:ext uri="{FF2B5EF4-FFF2-40B4-BE49-F238E27FC236}">
                  <a16:creationId xmlns:a16="http://schemas.microsoft.com/office/drawing/2014/main" id="{B5D376BE-446F-4CDB-85D3-83B49C4FD292}"/>
                </a:ext>
              </a:extLst>
            </p:cNvPr>
            <p:cNvSpPr>
              <a:spLocks/>
            </p:cNvSpPr>
            <p:nvPr/>
          </p:nvSpPr>
          <p:spPr bwMode="auto">
            <a:xfrm>
              <a:off x="4628355" y="3332163"/>
              <a:ext cx="33338" cy="41275"/>
            </a:xfrm>
            <a:custGeom>
              <a:avLst/>
              <a:gdLst>
                <a:gd name="T0" fmla="*/ 2 w 5"/>
                <a:gd name="T1" fmla="*/ 0 h 6"/>
                <a:gd name="T2" fmla="*/ 3 w 5"/>
                <a:gd name="T3" fmla="*/ 6 h 6"/>
                <a:gd name="T4" fmla="*/ 2 w 5"/>
                <a:gd name="T5" fmla="*/ 0 h 6"/>
              </a:gdLst>
              <a:ahLst/>
              <a:cxnLst>
                <a:cxn ang="0">
                  <a:pos x="T0" y="T1"/>
                </a:cxn>
                <a:cxn ang="0">
                  <a:pos x="T2" y="T3"/>
                </a:cxn>
                <a:cxn ang="0">
                  <a:pos x="T4" y="T5"/>
                </a:cxn>
              </a:cxnLst>
              <a:rect l="0" t="0" r="r" b="b"/>
              <a:pathLst>
                <a:path w="5" h="6">
                  <a:moveTo>
                    <a:pt x="2" y="0"/>
                  </a:moveTo>
                  <a:cubicBezTo>
                    <a:pt x="0" y="1"/>
                    <a:pt x="1" y="6"/>
                    <a:pt x="3" y="6"/>
                  </a:cubicBezTo>
                  <a:cubicBezTo>
                    <a:pt x="1" y="4"/>
                    <a:pt x="5"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5" name="Freeform 55">
              <a:extLst>
                <a:ext uri="{FF2B5EF4-FFF2-40B4-BE49-F238E27FC236}">
                  <a16:creationId xmlns:a16="http://schemas.microsoft.com/office/drawing/2014/main" id="{14B7CFF5-3F2F-4180-B46A-42BDEBD92CAD}"/>
                </a:ext>
              </a:extLst>
            </p:cNvPr>
            <p:cNvSpPr>
              <a:spLocks/>
            </p:cNvSpPr>
            <p:nvPr/>
          </p:nvSpPr>
          <p:spPr bwMode="auto">
            <a:xfrm>
              <a:off x="4277518" y="3422651"/>
              <a:ext cx="20638" cy="33338"/>
            </a:xfrm>
            <a:custGeom>
              <a:avLst/>
              <a:gdLst>
                <a:gd name="T0" fmla="*/ 1 w 3"/>
                <a:gd name="T1" fmla="*/ 0 h 5"/>
                <a:gd name="T2" fmla="*/ 0 w 3"/>
                <a:gd name="T3" fmla="*/ 3 h 5"/>
                <a:gd name="T4" fmla="*/ 2 w 3"/>
                <a:gd name="T5" fmla="*/ 5 h 5"/>
                <a:gd name="T6" fmla="*/ 2 w 3"/>
                <a:gd name="T7" fmla="*/ 5 h 5"/>
                <a:gd name="T8" fmla="*/ 2 w 3"/>
                <a:gd name="T9" fmla="*/ 0 h 5"/>
                <a:gd name="T10" fmla="*/ 1 w 3"/>
                <a:gd name="T11" fmla="*/ 0 h 5"/>
              </a:gdLst>
              <a:ahLst/>
              <a:cxnLst>
                <a:cxn ang="0">
                  <a:pos x="T0" y="T1"/>
                </a:cxn>
                <a:cxn ang="0">
                  <a:pos x="T2" y="T3"/>
                </a:cxn>
                <a:cxn ang="0">
                  <a:pos x="T4" y="T5"/>
                </a:cxn>
                <a:cxn ang="0">
                  <a:pos x="T6" y="T7"/>
                </a:cxn>
                <a:cxn ang="0">
                  <a:pos x="T8" y="T9"/>
                </a:cxn>
                <a:cxn ang="0">
                  <a:pos x="T10" y="T11"/>
                </a:cxn>
              </a:cxnLst>
              <a:rect l="0" t="0" r="r" b="b"/>
              <a:pathLst>
                <a:path w="3" h="5">
                  <a:moveTo>
                    <a:pt x="1" y="0"/>
                  </a:moveTo>
                  <a:cubicBezTo>
                    <a:pt x="0" y="0"/>
                    <a:pt x="0" y="1"/>
                    <a:pt x="0" y="3"/>
                  </a:cubicBezTo>
                  <a:cubicBezTo>
                    <a:pt x="0" y="4"/>
                    <a:pt x="1" y="5"/>
                    <a:pt x="2" y="5"/>
                  </a:cubicBezTo>
                  <a:cubicBezTo>
                    <a:pt x="2" y="5"/>
                    <a:pt x="2" y="5"/>
                    <a:pt x="2" y="5"/>
                  </a:cubicBezTo>
                  <a:cubicBezTo>
                    <a:pt x="3" y="4"/>
                    <a:pt x="2" y="2"/>
                    <a:pt x="2" y="0"/>
                  </a:cubicBezTo>
                  <a:cubicBezTo>
                    <a:pt x="2" y="0"/>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6" name="Freeform 56">
              <a:extLst>
                <a:ext uri="{FF2B5EF4-FFF2-40B4-BE49-F238E27FC236}">
                  <a16:creationId xmlns:a16="http://schemas.microsoft.com/office/drawing/2014/main" id="{30131E09-03F8-468D-AF69-4493358FAE45}"/>
                </a:ext>
              </a:extLst>
            </p:cNvPr>
            <p:cNvSpPr>
              <a:spLocks/>
            </p:cNvSpPr>
            <p:nvPr/>
          </p:nvSpPr>
          <p:spPr bwMode="auto">
            <a:xfrm>
              <a:off x="4675980" y="3429001"/>
              <a:ext cx="20638" cy="20638"/>
            </a:xfrm>
            <a:custGeom>
              <a:avLst/>
              <a:gdLst>
                <a:gd name="T0" fmla="*/ 2 w 3"/>
                <a:gd name="T1" fmla="*/ 0 h 3"/>
                <a:gd name="T2" fmla="*/ 0 w 3"/>
                <a:gd name="T3" fmla="*/ 1 h 3"/>
                <a:gd name="T4" fmla="*/ 1 w 3"/>
                <a:gd name="T5" fmla="*/ 3 h 3"/>
                <a:gd name="T6" fmla="*/ 3 w 3"/>
                <a:gd name="T7" fmla="*/ 1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1" y="0"/>
                    <a:pt x="1" y="0"/>
                    <a:pt x="0" y="1"/>
                  </a:cubicBezTo>
                  <a:cubicBezTo>
                    <a:pt x="0" y="2"/>
                    <a:pt x="0" y="3"/>
                    <a:pt x="1" y="3"/>
                  </a:cubicBezTo>
                  <a:cubicBezTo>
                    <a:pt x="1" y="2"/>
                    <a:pt x="3" y="3"/>
                    <a:pt x="3" y="1"/>
                  </a:cubicBezTo>
                  <a:cubicBezTo>
                    <a:pt x="2" y="1"/>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7" name="Freeform 57">
              <a:extLst>
                <a:ext uri="{FF2B5EF4-FFF2-40B4-BE49-F238E27FC236}">
                  <a16:creationId xmlns:a16="http://schemas.microsoft.com/office/drawing/2014/main" id="{08390709-A8C4-4CCD-8653-AAFBDFE25CB4}"/>
                </a:ext>
              </a:extLst>
            </p:cNvPr>
            <p:cNvSpPr>
              <a:spLocks/>
            </p:cNvSpPr>
            <p:nvPr/>
          </p:nvSpPr>
          <p:spPr bwMode="auto">
            <a:xfrm>
              <a:off x="4599780" y="3449638"/>
              <a:ext cx="28575" cy="20638"/>
            </a:xfrm>
            <a:custGeom>
              <a:avLst/>
              <a:gdLst>
                <a:gd name="T0" fmla="*/ 2 w 4"/>
                <a:gd name="T1" fmla="*/ 0 h 3"/>
                <a:gd name="T2" fmla="*/ 0 w 4"/>
                <a:gd name="T3" fmla="*/ 3 h 3"/>
                <a:gd name="T4" fmla="*/ 0 w 4"/>
                <a:gd name="T5" fmla="*/ 3 h 3"/>
                <a:gd name="T6" fmla="*/ 1 w 4"/>
                <a:gd name="T7" fmla="*/ 3 h 3"/>
                <a:gd name="T8" fmla="*/ 2 w 4"/>
                <a:gd name="T9" fmla="*/ 3 h 3"/>
                <a:gd name="T10" fmla="*/ 4 w 4"/>
                <a:gd name="T11" fmla="*/ 2 h 3"/>
                <a:gd name="T12" fmla="*/ 3 w 4"/>
                <a:gd name="T13" fmla="*/ 2 h 3"/>
                <a:gd name="T14" fmla="*/ 2 w 4"/>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3">
                  <a:moveTo>
                    <a:pt x="2" y="0"/>
                  </a:moveTo>
                  <a:cubicBezTo>
                    <a:pt x="2" y="2"/>
                    <a:pt x="0" y="1"/>
                    <a:pt x="0" y="3"/>
                  </a:cubicBezTo>
                  <a:cubicBezTo>
                    <a:pt x="0" y="3"/>
                    <a:pt x="0" y="3"/>
                    <a:pt x="0" y="3"/>
                  </a:cubicBezTo>
                  <a:cubicBezTo>
                    <a:pt x="0" y="3"/>
                    <a:pt x="1" y="3"/>
                    <a:pt x="1" y="3"/>
                  </a:cubicBezTo>
                  <a:cubicBezTo>
                    <a:pt x="1" y="3"/>
                    <a:pt x="2" y="3"/>
                    <a:pt x="2" y="3"/>
                  </a:cubicBezTo>
                  <a:cubicBezTo>
                    <a:pt x="3" y="3"/>
                    <a:pt x="4" y="3"/>
                    <a:pt x="4" y="2"/>
                  </a:cubicBezTo>
                  <a:cubicBezTo>
                    <a:pt x="4" y="2"/>
                    <a:pt x="4" y="2"/>
                    <a:pt x="3" y="2"/>
                  </a:cubicBezTo>
                  <a:cubicBezTo>
                    <a:pt x="2" y="2"/>
                    <a:pt x="2" y="1"/>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8" name="Freeform 58">
              <a:extLst>
                <a:ext uri="{FF2B5EF4-FFF2-40B4-BE49-F238E27FC236}">
                  <a16:creationId xmlns:a16="http://schemas.microsoft.com/office/drawing/2014/main" id="{2B870F65-74DE-4AFB-9552-B7C6A3F135E1}"/>
                </a:ext>
              </a:extLst>
            </p:cNvPr>
            <p:cNvSpPr>
              <a:spLocks/>
            </p:cNvSpPr>
            <p:nvPr/>
          </p:nvSpPr>
          <p:spPr bwMode="auto">
            <a:xfrm>
              <a:off x="4421980" y="3463926"/>
              <a:ext cx="88900" cy="109538"/>
            </a:xfrm>
            <a:custGeom>
              <a:avLst/>
              <a:gdLst>
                <a:gd name="T0" fmla="*/ 0 w 13"/>
                <a:gd name="T1" fmla="*/ 0 h 16"/>
                <a:gd name="T2" fmla="*/ 13 w 13"/>
                <a:gd name="T3" fmla="*/ 16 h 16"/>
                <a:gd name="T4" fmla="*/ 0 w 13"/>
                <a:gd name="T5" fmla="*/ 0 h 16"/>
              </a:gdLst>
              <a:ahLst/>
              <a:cxnLst>
                <a:cxn ang="0">
                  <a:pos x="T0" y="T1"/>
                </a:cxn>
                <a:cxn ang="0">
                  <a:pos x="T2" y="T3"/>
                </a:cxn>
                <a:cxn ang="0">
                  <a:pos x="T4" y="T5"/>
                </a:cxn>
              </a:cxnLst>
              <a:rect l="0" t="0" r="r" b="b"/>
              <a:pathLst>
                <a:path w="13" h="16">
                  <a:moveTo>
                    <a:pt x="0" y="0"/>
                  </a:moveTo>
                  <a:cubicBezTo>
                    <a:pt x="5" y="4"/>
                    <a:pt x="6" y="14"/>
                    <a:pt x="13" y="16"/>
                  </a:cubicBezTo>
                  <a:cubicBezTo>
                    <a:pt x="12" y="8"/>
                    <a:pt x="6" y="4"/>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39" name="Freeform 59">
              <a:extLst>
                <a:ext uri="{FF2B5EF4-FFF2-40B4-BE49-F238E27FC236}">
                  <a16:creationId xmlns:a16="http://schemas.microsoft.com/office/drawing/2014/main" id="{4186F13D-639E-4267-B594-338381C11F36}"/>
                </a:ext>
              </a:extLst>
            </p:cNvPr>
            <p:cNvSpPr>
              <a:spLocks/>
            </p:cNvSpPr>
            <p:nvPr/>
          </p:nvSpPr>
          <p:spPr bwMode="auto">
            <a:xfrm>
              <a:off x="4744243" y="3525838"/>
              <a:ext cx="26988" cy="12700"/>
            </a:xfrm>
            <a:custGeom>
              <a:avLst/>
              <a:gdLst>
                <a:gd name="T0" fmla="*/ 2 w 4"/>
                <a:gd name="T1" fmla="*/ 0 h 2"/>
                <a:gd name="T2" fmla="*/ 0 w 4"/>
                <a:gd name="T3" fmla="*/ 1 h 2"/>
                <a:gd name="T4" fmla="*/ 3 w 4"/>
                <a:gd name="T5" fmla="*/ 2 h 2"/>
                <a:gd name="T6" fmla="*/ 4 w 4"/>
                <a:gd name="T7" fmla="*/ 2 h 2"/>
                <a:gd name="T8" fmla="*/ 2 w 4"/>
                <a:gd name="T9" fmla="*/ 0 h 2"/>
              </a:gdLst>
              <a:ahLst/>
              <a:cxnLst>
                <a:cxn ang="0">
                  <a:pos x="T0" y="T1"/>
                </a:cxn>
                <a:cxn ang="0">
                  <a:pos x="T2" y="T3"/>
                </a:cxn>
                <a:cxn ang="0">
                  <a:pos x="T4" y="T5"/>
                </a:cxn>
                <a:cxn ang="0">
                  <a:pos x="T6" y="T7"/>
                </a:cxn>
                <a:cxn ang="0">
                  <a:pos x="T8" y="T9"/>
                </a:cxn>
              </a:cxnLst>
              <a:rect l="0" t="0" r="r" b="b"/>
              <a:pathLst>
                <a:path w="4" h="2">
                  <a:moveTo>
                    <a:pt x="2" y="0"/>
                  </a:moveTo>
                  <a:cubicBezTo>
                    <a:pt x="1" y="0"/>
                    <a:pt x="1" y="0"/>
                    <a:pt x="0" y="1"/>
                  </a:cubicBezTo>
                  <a:cubicBezTo>
                    <a:pt x="1" y="1"/>
                    <a:pt x="2" y="2"/>
                    <a:pt x="3" y="2"/>
                  </a:cubicBezTo>
                  <a:cubicBezTo>
                    <a:pt x="3" y="2"/>
                    <a:pt x="3" y="2"/>
                    <a:pt x="4" y="2"/>
                  </a:cubicBezTo>
                  <a:cubicBezTo>
                    <a:pt x="4"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40" name="Freeform 60">
              <a:extLst>
                <a:ext uri="{FF2B5EF4-FFF2-40B4-BE49-F238E27FC236}">
                  <a16:creationId xmlns:a16="http://schemas.microsoft.com/office/drawing/2014/main" id="{97907511-D71D-4A50-8788-B3590FB87AD9}"/>
                </a:ext>
              </a:extLst>
            </p:cNvPr>
            <p:cNvSpPr>
              <a:spLocks/>
            </p:cNvSpPr>
            <p:nvPr/>
          </p:nvSpPr>
          <p:spPr bwMode="auto">
            <a:xfrm>
              <a:off x="4188618" y="4186238"/>
              <a:ext cx="47625" cy="0"/>
            </a:xfrm>
            <a:custGeom>
              <a:avLst/>
              <a:gdLst>
                <a:gd name="T0" fmla="*/ 4 w 7"/>
                <a:gd name="T1" fmla="*/ 0 w 7"/>
                <a:gd name="T2" fmla="*/ 7 w 7"/>
                <a:gd name="T3" fmla="*/ 4 w 7"/>
              </a:gdLst>
              <a:ahLst/>
              <a:cxnLst>
                <a:cxn ang="0">
                  <a:pos x="T0" y="0"/>
                </a:cxn>
                <a:cxn ang="0">
                  <a:pos x="T1" y="0"/>
                </a:cxn>
                <a:cxn ang="0">
                  <a:pos x="T2" y="0"/>
                </a:cxn>
                <a:cxn ang="0">
                  <a:pos x="T3" y="0"/>
                </a:cxn>
              </a:cxnLst>
              <a:rect l="0" t="0" r="r" b="b"/>
              <a:pathLst>
                <a:path w="7">
                  <a:moveTo>
                    <a:pt x="4" y="0"/>
                  </a:moveTo>
                  <a:cubicBezTo>
                    <a:pt x="2" y="0"/>
                    <a:pt x="0" y="0"/>
                    <a:pt x="0" y="0"/>
                  </a:cubicBezTo>
                  <a:cubicBezTo>
                    <a:pt x="2" y="0"/>
                    <a:pt x="5" y="0"/>
                    <a:pt x="7" y="0"/>
                  </a:cubicBezTo>
                  <a:cubicBezTo>
                    <a:pt x="7"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41" name="Freeform 62">
              <a:extLst>
                <a:ext uri="{FF2B5EF4-FFF2-40B4-BE49-F238E27FC236}">
                  <a16:creationId xmlns:a16="http://schemas.microsoft.com/office/drawing/2014/main" id="{69E2D6DD-9428-472E-91F4-D0AFD5082E5B}"/>
                </a:ext>
              </a:extLst>
            </p:cNvPr>
            <p:cNvSpPr>
              <a:spLocks/>
            </p:cNvSpPr>
            <p:nvPr/>
          </p:nvSpPr>
          <p:spPr bwMode="auto">
            <a:xfrm>
              <a:off x="3191668" y="2725738"/>
              <a:ext cx="282575" cy="173038"/>
            </a:xfrm>
            <a:custGeom>
              <a:avLst/>
              <a:gdLst>
                <a:gd name="T0" fmla="*/ 37 w 41"/>
                <a:gd name="T1" fmla="*/ 0 h 25"/>
                <a:gd name="T2" fmla="*/ 34 w 41"/>
                <a:gd name="T3" fmla="*/ 1 h 25"/>
                <a:gd name="T4" fmla="*/ 24 w 41"/>
                <a:gd name="T5" fmla="*/ 0 h 25"/>
                <a:gd name="T6" fmla="*/ 0 w 41"/>
                <a:gd name="T7" fmla="*/ 4 h 25"/>
                <a:gd name="T8" fmla="*/ 1 w 41"/>
                <a:gd name="T9" fmla="*/ 4 h 25"/>
                <a:gd name="T10" fmla="*/ 2 w 41"/>
                <a:gd name="T11" fmla="*/ 6 h 25"/>
                <a:gd name="T12" fmla="*/ 3 w 41"/>
                <a:gd name="T13" fmla="*/ 6 h 25"/>
                <a:gd name="T14" fmla="*/ 5 w 41"/>
                <a:gd name="T15" fmla="*/ 6 h 25"/>
                <a:gd name="T16" fmla="*/ 7 w 41"/>
                <a:gd name="T17" fmla="*/ 6 h 25"/>
                <a:gd name="T18" fmla="*/ 7 w 41"/>
                <a:gd name="T19" fmla="*/ 6 h 25"/>
                <a:gd name="T20" fmla="*/ 6 w 41"/>
                <a:gd name="T21" fmla="*/ 19 h 25"/>
                <a:gd name="T22" fmla="*/ 8 w 41"/>
                <a:gd name="T23" fmla="*/ 25 h 25"/>
                <a:gd name="T24" fmla="*/ 9 w 41"/>
                <a:gd name="T25" fmla="*/ 25 h 25"/>
                <a:gd name="T26" fmla="*/ 11 w 41"/>
                <a:gd name="T27" fmla="*/ 25 h 25"/>
                <a:gd name="T28" fmla="*/ 33 w 41"/>
                <a:gd name="T29" fmla="*/ 14 h 25"/>
                <a:gd name="T30" fmla="*/ 33 w 41"/>
                <a:gd name="T31" fmla="*/ 14 h 25"/>
                <a:gd name="T32" fmla="*/ 32 w 41"/>
                <a:gd name="T33" fmla="*/ 14 h 25"/>
                <a:gd name="T34" fmla="*/ 31 w 41"/>
                <a:gd name="T35" fmla="*/ 14 h 25"/>
                <a:gd name="T36" fmla="*/ 30 w 41"/>
                <a:gd name="T37" fmla="*/ 13 h 25"/>
                <a:gd name="T38" fmla="*/ 32 w 41"/>
                <a:gd name="T39" fmla="*/ 11 h 25"/>
                <a:gd name="T40" fmla="*/ 36 w 41"/>
                <a:gd name="T41" fmla="*/ 13 h 25"/>
                <a:gd name="T42" fmla="*/ 32 w 41"/>
                <a:gd name="T43" fmla="*/ 9 h 25"/>
                <a:gd name="T44" fmla="*/ 35 w 41"/>
                <a:gd name="T45" fmla="*/ 9 h 25"/>
                <a:gd name="T46" fmla="*/ 37 w 41"/>
                <a:gd name="T47" fmla="*/ 9 h 25"/>
                <a:gd name="T48" fmla="*/ 41 w 41"/>
                <a:gd name="T49" fmla="*/ 2 h 25"/>
                <a:gd name="T50" fmla="*/ 41 w 41"/>
                <a:gd name="T51" fmla="*/ 2 h 25"/>
                <a:gd name="T52" fmla="*/ 37 w 41"/>
                <a:gd name="T53"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1" h="25">
                  <a:moveTo>
                    <a:pt x="37" y="0"/>
                  </a:moveTo>
                  <a:cubicBezTo>
                    <a:pt x="35" y="0"/>
                    <a:pt x="33" y="0"/>
                    <a:pt x="34" y="1"/>
                  </a:cubicBezTo>
                  <a:cubicBezTo>
                    <a:pt x="31" y="1"/>
                    <a:pt x="28" y="0"/>
                    <a:pt x="24" y="0"/>
                  </a:cubicBezTo>
                  <a:cubicBezTo>
                    <a:pt x="16" y="0"/>
                    <a:pt x="6" y="2"/>
                    <a:pt x="0" y="4"/>
                  </a:cubicBezTo>
                  <a:cubicBezTo>
                    <a:pt x="0" y="4"/>
                    <a:pt x="1" y="4"/>
                    <a:pt x="1" y="4"/>
                  </a:cubicBezTo>
                  <a:cubicBezTo>
                    <a:pt x="2" y="4"/>
                    <a:pt x="3" y="5"/>
                    <a:pt x="2" y="6"/>
                  </a:cubicBezTo>
                  <a:cubicBezTo>
                    <a:pt x="2" y="6"/>
                    <a:pt x="3" y="6"/>
                    <a:pt x="3" y="6"/>
                  </a:cubicBezTo>
                  <a:cubicBezTo>
                    <a:pt x="4" y="6"/>
                    <a:pt x="4" y="6"/>
                    <a:pt x="5" y="6"/>
                  </a:cubicBezTo>
                  <a:cubicBezTo>
                    <a:pt x="6" y="6"/>
                    <a:pt x="6" y="6"/>
                    <a:pt x="7" y="6"/>
                  </a:cubicBezTo>
                  <a:cubicBezTo>
                    <a:pt x="7" y="6"/>
                    <a:pt x="7" y="6"/>
                    <a:pt x="7" y="6"/>
                  </a:cubicBezTo>
                  <a:cubicBezTo>
                    <a:pt x="9" y="11"/>
                    <a:pt x="12" y="16"/>
                    <a:pt x="6" y="19"/>
                  </a:cubicBezTo>
                  <a:cubicBezTo>
                    <a:pt x="9" y="20"/>
                    <a:pt x="4" y="24"/>
                    <a:pt x="8" y="25"/>
                  </a:cubicBezTo>
                  <a:cubicBezTo>
                    <a:pt x="8" y="25"/>
                    <a:pt x="8" y="25"/>
                    <a:pt x="9" y="25"/>
                  </a:cubicBezTo>
                  <a:cubicBezTo>
                    <a:pt x="9" y="25"/>
                    <a:pt x="10" y="25"/>
                    <a:pt x="11" y="25"/>
                  </a:cubicBezTo>
                  <a:cubicBezTo>
                    <a:pt x="16" y="17"/>
                    <a:pt x="25" y="18"/>
                    <a:pt x="33" y="14"/>
                  </a:cubicBezTo>
                  <a:cubicBezTo>
                    <a:pt x="33" y="14"/>
                    <a:pt x="33" y="14"/>
                    <a:pt x="33" y="14"/>
                  </a:cubicBezTo>
                  <a:cubicBezTo>
                    <a:pt x="32" y="14"/>
                    <a:pt x="32" y="14"/>
                    <a:pt x="32" y="14"/>
                  </a:cubicBezTo>
                  <a:cubicBezTo>
                    <a:pt x="31" y="14"/>
                    <a:pt x="31" y="14"/>
                    <a:pt x="31" y="14"/>
                  </a:cubicBezTo>
                  <a:cubicBezTo>
                    <a:pt x="30" y="14"/>
                    <a:pt x="30" y="14"/>
                    <a:pt x="30" y="13"/>
                  </a:cubicBezTo>
                  <a:cubicBezTo>
                    <a:pt x="31" y="13"/>
                    <a:pt x="31" y="11"/>
                    <a:pt x="32" y="11"/>
                  </a:cubicBezTo>
                  <a:cubicBezTo>
                    <a:pt x="33" y="11"/>
                    <a:pt x="34" y="12"/>
                    <a:pt x="36" y="13"/>
                  </a:cubicBezTo>
                  <a:cubicBezTo>
                    <a:pt x="36" y="10"/>
                    <a:pt x="32" y="12"/>
                    <a:pt x="32" y="9"/>
                  </a:cubicBezTo>
                  <a:cubicBezTo>
                    <a:pt x="34" y="9"/>
                    <a:pt x="34" y="9"/>
                    <a:pt x="35" y="9"/>
                  </a:cubicBezTo>
                  <a:cubicBezTo>
                    <a:pt x="35" y="9"/>
                    <a:pt x="36" y="9"/>
                    <a:pt x="37" y="9"/>
                  </a:cubicBezTo>
                  <a:cubicBezTo>
                    <a:pt x="38" y="6"/>
                    <a:pt x="40" y="4"/>
                    <a:pt x="41" y="2"/>
                  </a:cubicBezTo>
                  <a:cubicBezTo>
                    <a:pt x="41" y="2"/>
                    <a:pt x="41" y="2"/>
                    <a:pt x="41" y="2"/>
                  </a:cubicBezTo>
                  <a:cubicBezTo>
                    <a:pt x="41" y="0"/>
                    <a:pt x="39" y="0"/>
                    <a:pt x="3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42" name="Freeform 63">
              <a:extLst>
                <a:ext uri="{FF2B5EF4-FFF2-40B4-BE49-F238E27FC236}">
                  <a16:creationId xmlns:a16="http://schemas.microsoft.com/office/drawing/2014/main" id="{2B43A322-098E-4336-8CD2-8EE47906F7FC}"/>
                </a:ext>
              </a:extLst>
            </p:cNvPr>
            <p:cNvSpPr>
              <a:spLocks/>
            </p:cNvSpPr>
            <p:nvPr/>
          </p:nvSpPr>
          <p:spPr bwMode="auto">
            <a:xfrm>
              <a:off x="3432968" y="2857501"/>
              <a:ext cx="53975" cy="20638"/>
            </a:xfrm>
            <a:custGeom>
              <a:avLst/>
              <a:gdLst>
                <a:gd name="T0" fmla="*/ 5 w 8"/>
                <a:gd name="T1" fmla="*/ 0 h 3"/>
                <a:gd name="T2" fmla="*/ 0 w 8"/>
                <a:gd name="T3" fmla="*/ 2 h 3"/>
                <a:gd name="T4" fmla="*/ 2 w 8"/>
                <a:gd name="T5" fmla="*/ 3 h 3"/>
                <a:gd name="T6" fmla="*/ 8 w 8"/>
                <a:gd name="T7" fmla="*/ 2 h 3"/>
                <a:gd name="T8" fmla="*/ 5 w 8"/>
                <a:gd name="T9" fmla="*/ 0 h 3"/>
              </a:gdLst>
              <a:ahLst/>
              <a:cxnLst>
                <a:cxn ang="0">
                  <a:pos x="T0" y="T1"/>
                </a:cxn>
                <a:cxn ang="0">
                  <a:pos x="T2" y="T3"/>
                </a:cxn>
                <a:cxn ang="0">
                  <a:pos x="T4" y="T5"/>
                </a:cxn>
                <a:cxn ang="0">
                  <a:pos x="T6" y="T7"/>
                </a:cxn>
                <a:cxn ang="0">
                  <a:pos x="T8" y="T9"/>
                </a:cxn>
              </a:cxnLst>
              <a:rect l="0" t="0" r="r" b="b"/>
              <a:pathLst>
                <a:path w="8" h="3">
                  <a:moveTo>
                    <a:pt x="5" y="0"/>
                  </a:moveTo>
                  <a:cubicBezTo>
                    <a:pt x="3" y="0"/>
                    <a:pt x="0" y="1"/>
                    <a:pt x="0" y="2"/>
                  </a:cubicBezTo>
                  <a:cubicBezTo>
                    <a:pt x="1" y="3"/>
                    <a:pt x="1" y="3"/>
                    <a:pt x="2" y="3"/>
                  </a:cubicBezTo>
                  <a:cubicBezTo>
                    <a:pt x="4" y="3"/>
                    <a:pt x="5" y="2"/>
                    <a:pt x="8" y="2"/>
                  </a:cubicBezTo>
                  <a:cubicBezTo>
                    <a:pt x="8" y="0"/>
                    <a:pt x="7"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43" name="Freeform 64">
              <a:extLst>
                <a:ext uri="{FF2B5EF4-FFF2-40B4-BE49-F238E27FC236}">
                  <a16:creationId xmlns:a16="http://schemas.microsoft.com/office/drawing/2014/main" id="{2A63324C-3B5C-4D96-829D-1E3B1AE15241}"/>
                </a:ext>
              </a:extLst>
            </p:cNvPr>
            <p:cNvSpPr>
              <a:spLocks/>
            </p:cNvSpPr>
            <p:nvPr/>
          </p:nvSpPr>
          <p:spPr bwMode="auto">
            <a:xfrm>
              <a:off x="3447255" y="3414713"/>
              <a:ext cx="19050" cy="28575"/>
            </a:xfrm>
            <a:custGeom>
              <a:avLst/>
              <a:gdLst>
                <a:gd name="T0" fmla="*/ 1 w 3"/>
                <a:gd name="T1" fmla="*/ 0 h 4"/>
                <a:gd name="T2" fmla="*/ 0 w 3"/>
                <a:gd name="T3" fmla="*/ 1 h 4"/>
                <a:gd name="T4" fmla="*/ 1 w 3"/>
                <a:gd name="T5" fmla="*/ 4 h 4"/>
                <a:gd name="T6" fmla="*/ 1 w 3"/>
                <a:gd name="T7" fmla="*/ 0 h 4"/>
              </a:gdLst>
              <a:ahLst/>
              <a:cxnLst>
                <a:cxn ang="0">
                  <a:pos x="T0" y="T1"/>
                </a:cxn>
                <a:cxn ang="0">
                  <a:pos x="T2" y="T3"/>
                </a:cxn>
                <a:cxn ang="0">
                  <a:pos x="T4" y="T5"/>
                </a:cxn>
                <a:cxn ang="0">
                  <a:pos x="T6" y="T7"/>
                </a:cxn>
              </a:cxnLst>
              <a:rect l="0" t="0" r="r" b="b"/>
              <a:pathLst>
                <a:path w="3" h="4">
                  <a:moveTo>
                    <a:pt x="1" y="0"/>
                  </a:moveTo>
                  <a:cubicBezTo>
                    <a:pt x="1" y="0"/>
                    <a:pt x="0" y="1"/>
                    <a:pt x="0" y="1"/>
                  </a:cubicBezTo>
                  <a:cubicBezTo>
                    <a:pt x="0" y="2"/>
                    <a:pt x="0" y="3"/>
                    <a:pt x="1" y="4"/>
                  </a:cubicBezTo>
                  <a:cubicBezTo>
                    <a:pt x="2" y="3"/>
                    <a:pt x="3"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44" name="Freeform 65">
              <a:extLst>
                <a:ext uri="{FF2B5EF4-FFF2-40B4-BE49-F238E27FC236}">
                  <a16:creationId xmlns:a16="http://schemas.microsoft.com/office/drawing/2014/main" id="{6FAA6124-D4A8-428C-8061-68E73F47EB83}"/>
                </a:ext>
              </a:extLst>
            </p:cNvPr>
            <p:cNvSpPr>
              <a:spLocks/>
            </p:cNvSpPr>
            <p:nvPr/>
          </p:nvSpPr>
          <p:spPr bwMode="auto">
            <a:xfrm>
              <a:off x="4537868" y="3476626"/>
              <a:ext cx="90488" cy="76200"/>
            </a:xfrm>
            <a:custGeom>
              <a:avLst/>
              <a:gdLst>
                <a:gd name="T0" fmla="*/ 8 w 13"/>
                <a:gd name="T1" fmla="*/ 0 h 11"/>
                <a:gd name="T2" fmla="*/ 5 w 13"/>
                <a:gd name="T3" fmla="*/ 2 h 11"/>
                <a:gd name="T4" fmla="*/ 2 w 13"/>
                <a:gd name="T5" fmla="*/ 5 h 11"/>
                <a:gd name="T6" fmla="*/ 1 w 13"/>
                <a:gd name="T7" fmla="*/ 4 h 11"/>
                <a:gd name="T8" fmla="*/ 2 w 13"/>
                <a:gd name="T9" fmla="*/ 10 h 11"/>
                <a:gd name="T10" fmla="*/ 10 w 13"/>
                <a:gd name="T11" fmla="*/ 11 h 11"/>
                <a:gd name="T12" fmla="*/ 13 w 13"/>
                <a:gd name="T13" fmla="*/ 4 h 11"/>
                <a:gd name="T14" fmla="*/ 11 w 13"/>
                <a:gd name="T15" fmla="*/ 0 h 11"/>
                <a:gd name="T16" fmla="*/ 11 w 13"/>
                <a:gd name="T17" fmla="*/ 0 h 11"/>
                <a:gd name="T18" fmla="*/ 9 w 13"/>
                <a:gd name="T19" fmla="*/ 3 h 11"/>
                <a:gd name="T20" fmla="*/ 9 w 13"/>
                <a:gd name="T21" fmla="*/ 0 h 11"/>
                <a:gd name="T22" fmla="*/ 8 w 13"/>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1">
                  <a:moveTo>
                    <a:pt x="8" y="0"/>
                  </a:moveTo>
                  <a:cubicBezTo>
                    <a:pt x="7" y="0"/>
                    <a:pt x="6" y="1"/>
                    <a:pt x="5" y="2"/>
                  </a:cubicBezTo>
                  <a:cubicBezTo>
                    <a:pt x="4" y="3"/>
                    <a:pt x="3" y="5"/>
                    <a:pt x="2" y="5"/>
                  </a:cubicBezTo>
                  <a:cubicBezTo>
                    <a:pt x="2" y="5"/>
                    <a:pt x="2" y="4"/>
                    <a:pt x="1" y="4"/>
                  </a:cubicBezTo>
                  <a:cubicBezTo>
                    <a:pt x="0" y="7"/>
                    <a:pt x="3" y="7"/>
                    <a:pt x="2" y="10"/>
                  </a:cubicBezTo>
                  <a:cubicBezTo>
                    <a:pt x="6" y="10"/>
                    <a:pt x="7" y="10"/>
                    <a:pt x="10" y="11"/>
                  </a:cubicBezTo>
                  <a:cubicBezTo>
                    <a:pt x="9" y="7"/>
                    <a:pt x="12" y="6"/>
                    <a:pt x="13" y="4"/>
                  </a:cubicBezTo>
                  <a:cubicBezTo>
                    <a:pt x="12" y="3"/>
                    <a:pt x="12" y="1"/>
                    <a:pt x="11" y="0"/>
                  </a:cubicBezTo>
                  <a:cubicBezTo>
                    <a:pt x="11" y="0"/>
                    <a:pt x="11" y="0"/>
                    <a:pt x="11" y="0"/>
                  </a:cubicBezTo>
                  <a:cubicBezTo>
                    <a:pt x="9" y="0"/>
                    <a:pt x="10" y="2"/>
                    <a:pt x="9" y="3"/>
                  </a:cubicBezTo>
                  <a:cubicBezTo>
                    <a:pt x="8" y="1"/>
                    <a:pt x="11" y="0"/>
                    <a:pt x="9" y="0"/>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345" name="Freeform 66">
              <a:extLst>
                <a:ext uri="{FF2B5EF4-FFF2-40B4-BE49-F238E27FC236}">
                  <a16:creationId xmlns:a16="http://schemas.microsoft.com/office/drawing/2014/main" id="{62180FA6-FBDB-416F-AE44-8CE6263B1626}"/>
                </a:ext>
              </a:extLst>
            </p:cNvPr>
            <p:cNvSpPr>
              <a:spLocks/>
            </p:cNvSpPr>
            <p:nvPr/>
          </p:nvSpPr>
          <p:spPr bwMode="auto">
            <a:xfrm>
              <a:off x="3940968" y="3656013"/>
              <a:ext cx="68263" cy="123825"/>
            </a:xfrm>
            <a:custGeom>
              <a:avLst/>
              <a:gdLst>
                <a:gd name="T0" fmla="*/ 9 w 10"/>
                <a:gd name="T1" fmla="*/ 0 h 18"/>
                <a:gd name="T2" fmla="*/ 4 w 10"/>
                <a:gd name="T3" fmla="*/ 4 h 18"/>
                <a:gd name="T4" fmla="*/ 3 w 10"/>
                <a:gd name="T5" fmla="*/ 4 h 18"/>
                <a:gd name="T6" fmla="*/ 1 w 10"/>
                <a:gd name="T7" fmla="*/ 17 h 18"/>
                <a:gd name="T8" fmla="*/ 1 w 10"/>
                <a:gd name="T9" fmla="*/ 17 h 18"/>
                <a:gd name="T10" fmla="*/ 3 w 10"/>
                <a:gd name="T11" fmla="*/ 18 h 18"/>
                <a:gd name="T12" fmla="*/ 10 w 10"/>
                <a:gd name="T13" fmla="*/ 2 h 18"/>
                <a:gd name="T14" fmla="*/ 9 w 10"/>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8">
                  <a:moveTo>
                    <a:pt x="9" y="0"/>
                  </a:moveTo>
                  <a:cubicBezTo>
                    <a:pt x="7" y="1"/>
                    <a:pt x="6" y="4"/>
                    <a:pt x="4" y="4"/>
                  </a:cubicBezTo>
                  <a:cubicBezTo>
                    <a:pt x="3" y="4"/>
                    <a:pt x="3" y="4"/>
                    <a:pt x="3" y="4"/>
                  </a:cubicBezTo>
                  <a:cubicBezTo>
                    <a:pt x="3" y="9"/>
                    <a:pt x="0" y="12"/>
                    <a:pt x="1" y="17"/>
                  </a:cubicBezTo>
                  <a:cubicBezTo>
                    <a:pt x="1" y="17"/>
                    <a:pt x="1" y="17"/>
                    <a:pt x="1" y="17"/>
                  </a:cubicBezTo>
                  <a:cubicBezTo>
                    <a:pt x="2" y="17"/>
                    <a:pt x="3" y="17"/>
                    <a:pt x="3" y="18"/>
                  </a:cubicBezTo>
                  <a:cubicBezTo>
                    <a:pt x="7" y="14"/>
                    <a:pt x="7" y="7"/>
                    <a:pt x="10" y="2"/>
                  </a:cubicBezTo>
                  <a:cubicBezTo>
                    <a:pt x="10" y="1"/>
                    <a:pt x="9"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grpSp>
        <p:nvGrpSpPr>
          <p:cNvPr id="346" name="组合 345">
            <a:extLst>
              <a:ext uri="{FF2B5EF4-FFF2-40B4-BE49-F238E27FC236}">
                <a16:creationId xmlns:a16="http://schemas.microsoft.com/office/drawing/2014/main" id="{22E55CE2-7C01-40DD-90F3-413475CA915F}"/>
              </a:ext>
            </a:extLst>
          </p:cNvPr>
          <p:cNvGrpSpPr>
            <a:grpSpLocks noChangeAspect="1"/>
          </p:cNvGrpSpPr>
          <p:nvPr/>
        </p:nvGrpSpPr>
        <p:grpSpPr>
          <a:xfrm>
            <a:off x="5012826" y="3387532"/>
            <a:ext cx="318779" cy="318779"/>
            <a:chOff x="2387600" y="2311381"/>
            <a:chExt cx="1219603" cy="1219603"/>
          </a:xfrm>
        </p:grpSpPr>
        <p:sp>
          <p:nvSpPr>
            <p:cNvPr id="347" name="泪滴形 346">
              <a:extLst>
                <a:ext uri="{FF2B5EF4-FFF2-40B4-BE49-F238E27FC236}">
                  <a16:creationId xmlns:a16="http://schemas.microsoft.com/office/drawing/2014/main" id="{F9495EA6-96C5-44E0-A52C-8994565032CC}"/>
                </a:ext>
              </a:extLst>
            </p:cNvPr>
            <p:cNvSpPr/>
            <p:nvPr/>
          </p:nvSpPr>
          <p:spPr>
            <a:xfrm rot="18900000" flipH="1" flipV="1">
              <a:off x="2387600" y="2311381"/>
              <a:ext cx="1219603" cy="1219603"/>
            </a:xfrm>
            <a:prstGeom prst="teardrop">
              <a:avLst/>
            </a:prstGeom>
            <a:gradFill flip="none" rotWithShape="0">
              <a:gsLst>
                <a:gs pos="0">
                  <a:schemeClr val="bg1">
                    <a:lumMod val="85000"/>
                  </a:schemeClr>
                </a:gs>
                <a:gs pos="100000">
                  <a:schemeClr val="bg1">
                    <a:lumMod val="95000"/>
                  </a:schemeClr>
                </a:gs>
              </a:gsLst>
              <a:lin ang="2700000" scaled="1"/>
              <a:tileRect/>
            </a:gradFill>
            <a:ln w="12700">
              <a:gradFill flip="none" rotWithShape="1">
                <a:gsLst>
                  <a:gs pos="0">
                    <a:schemeClr val="bg1"/>
                  </a:gs>
                  <a:gs pos="100000">
                    <a:schemeClr val="bg1">
                      <a:lumMod val="80000"/>
                    </a:schemeClr>
                  </a:gs>
                </a:gsLst>
                <a:lin ang="13500000" scaled="0"/>
                <a:tileRect/>
              </a:gradFill>
            </a:ln>
            <a:effectLst>
              <a:outerShdw blurRad="101600" dist="508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348" name="椭圆 347">
              <a:extLst>
                <a:ext uri="{FF2B5EF4-FFF2-40B4-BE49-F238E27FC236}">
                  <a16:creationId xmlns:a16="http://schemas.microsoft.com/office/drawing/2014/main" id="{387F99DE-62CE-47CF-A14B-91B6CD1056B9}"/>
                </a:ext>
              </a:extLst>
            </p:cNvPr>
            <p:cNvSpPr/>
            <p:nvPr/>
          </p:nvSpPr>
          <p:spPr>
            <a:xfrm>
              <a:off x="2565783" y="2489564"/>
              <a:ext cx="863236" cy="863236"/>
            </a:xfrm>
            <a:prstGeom prst="ellipse">
              <a:avLst/>
            </a:prstGeom>
            <a:solidFill>
              <a:srgbClr val="FFD597"/>
            </a:solidFill>
            <a:ln w="9525">
              <a:gradFill flip="none" rotWithShape="1">
                <a:gsLst>
                  <a:gs pos="0">
                    <a:schemeClr val="bg1">
                      <a:lumMod val="70000"/>
                    </a:schemeClr>
                  </a:gs>
                  <a:gs pos="100000">
                    <a:schemeClr val="bg1"/>
                  </a:gs>
                </a:gsLst>
                <a:lin ang="2700000" scaled="1"/>
                <a:tileRect/>
              </a:grad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grpSp>
        <p:nvGrpSpPr>
          <p:cNvPr id="349" name="组合 348">
            <a:extLst>
              <a:ext uri="{FF2B5EF4-FFF2-40B4-BE49-F238E27FC236}">
                <a16:creationId xmlns:a16="http://schemas.microsoft.com/office/drawing/2014/main" id="{45FA6C12-6F92-4B46-A388-D37B474D31A9}"/>
              </a:ext>
            </a:extLst>
          </p:cNvPr>
          <p:cNvGrpSpPr>
            <a:grpSpLocks noChangeAspect="1"/>
          </p:cNvGrpSpPr>
          <p:nvPr/>
        </p:nvGrpSpPr>
        <p:grpSpPr>
          <a:xfrm>
            <a:off x="5284295" y="4127657"/>
            <a:ext cx="318779" cy="318779"/>
            <a:chOff x="2387600" y="2311381"/>
            <a:chExt cx="1219603" cy="1219603"/>
          </a:xfrm>
        </p:grpSpPr>
        <p:sp>
          <p:nvSpPr>
            <p:cNvPr id="350" name="泪滴形 349">
              <a:extLst>
                <a:ext uri="{FF2B5EF4-FFF2-40B4-BE49-F238E27FC236}">
                  <a16:creationId xmlns:a16="http://schemas.microsoft.com/office/drawing/2014/main" id="{B6EFFDF1-7811-4637-AAA2-FBD2B448E203}"/>
                </a:ext>
              </a:extLst>
            </p:cNvPr>
            <p:cNvSpPr/>
            <p:nvPr/>
          </p:nvSpPr>
          <p:spPr>
            <a:xfrm rot="18900000" flipH="1" flipV="1">
              <a:off x="2387600" y="2311381"/>
              <a:ext cx="1219603" cy="1219603"/>
            </a:xfrm>
            <a:prstGeom prst="teardrop">
              <a:avLst/>
            </a:prstGeom>
            <a:gradFill flip="none" rotWithShape="0">
              <a:gsLst>
                <a:gs pos="0">
                  <a:schemeClr val="bg1">
                    <a:lumMod val="85000"/>
                  </a:schemeClr>
                </a:gs>
                <a:gs pos="100000">
                  <a:schemeClr val="bg1">
                    <a:lumMod val="95000"/>
                  </a:schemeClr>
                </a:gs>
              </a:gsLst>
              <a:lin ang="2700000" scaled="1"/>
              <a:tileRect/>
            </a:gradFill>
            <a:ln w="12700">
              <a:gradFill flip="none" rotWithShape="1">
                <a:gsLst>
                  <a:gs pos="0">
                    <a:schemeClr val="bg1"/>
                  </a:gs>
                  <a:gs pos="100000">
                    <a:schemeClr val="bg1">
                      <a:lumMod val="80000"/>
                    </a:schemeClr>
                  </a:gs>
                </a:gsLst>
                <a:lin ang="13500000" scaled="0"/>
                <a:tileRect/>
              </a:gradFill>
            </a:ln>
            <a:effectLst>
              <a:outerShdw blurRad="101600" dist="508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351" name="椭圆 350">
              <a:extLst>
                <a:ext uri="{FF2B5EF4-FFF2-40B4-BE49-F238E27FC236}">
                  <a16:creationId xmlns:a16="http://schemas.microsoft.com/office/drawing/2014/main" id="{5DD90A85-CF96-4D79-9992-EB155A7ADB4D}"/>
                </a:ext>
              </a:extLst>
            </p:cNvPr>
            <p:cNvSpPr/>
            <p:nvPr/>
          </p:nvSpPr>
          <p:spPr>
            <a:xfrm>
              <a:off x="2565783" y="2489564"/>
              <a:ext cx="863236" cy="863236"/>
            </a:xfrm>
            <a:prstGeom prst="ellipse">
              <a:avLst/>
            </a:prstGeom>
            <a:solidFill>
              <a:srgbClr val="01ACBE"/>
            </a:solidFill>
            <a:ln w="9525">
              <a:gradFill flip="none" rotWithShape="1">
                <a:gsLst>
                  <a:gs pos="0">
                    <a:schemeClr val="bg1">
                      <a:lumMod val="70000"/>
                    </a:schemeClr>
                  </a:gs>
                  <a:gs pos="100000">
                    <a:schemeClr val="bg1"/>
                  </a:gs>
                </a:gsLst>
                <a:lin ang="2700000" scaled="1"/>
                <a:tileRect/>
              </a:grad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grpSp>
        <p:nvGrpSpPr>
          <p:cNvPr id="355" name="组合 354">
            <a:extLst>
              <a:ext uri="{FF2B5EF4-FFF2-40B4-BE49-F238E27FC236}">
                <a16:creationId xmlns:a16="http://schemas.microsoft.com/office/drawing/2014/main" id="{02D06318-7C01-4DDF-B584-807C057454CA}"/>
              </a:ext>
            </a:extLst>
          </p:cNvPr>
          <p:cNvGrpSpPr>
            <a:grpSpLocks noChangeAspect="1"/>
          </p:cNvGrpSpPr>
          <p:nvPr/>
        </p:nvGrpSpPr>
        <p:grpSpPr>
          <a:xfrm>
            <a:off x="6654814" y="3492924"/>
            <a:ext cx="318779" cy="318779"/>
            <a:chOff x="2387600" y="2311381"/>
            <a:chExt cx="1219603" cy="1219603"/>
          </a:xfrm>
        </p:grpSpPr>
        <p:sp>
          <p:nvSpPr>
            <p:cNvPr id="356" name="泪滴形 355">
              <a:extLst>
                <a:ext uri="{FF2B5EF4-FFF2-40B4-BE49-F238E27FC236}">
                  <a16:creationId xmlns:a16="http://schemas.microsoft.com/office/drawing/2014/main" id="{3BF52D52-CE62-49B0-B991-9180751E1F0F}"/>
                </a:ext>
              </a:extLst>
            </p:cNvPr>
            <p:cNvSpPr/>
            <p:nvPr/>
          </p:nvSpPr>
          <p:spPr>
            <a:xfrm rot="18900000" flipH="1" flipV="1">
              <a:off x="2387600" y="2311381"/>
              <a:ext cx="1219603" cy="1219603"/>
            </a:xfrm>
            <a:prstGeom prst="teardrop">
              <a:avLst/>
            </a:prstGeom>
            <a:gradFill flip="none" rotWithShape="0">
              <a:gsLst>
                <a:gs pos="0">
                  <a:schemeClr val="bg1">
                    <a:lumMod val="85000"/>
                  </a:schemeClr>
                </a:gs>
                <a:gs pos="100000">
                  <a:schemeClr val="bg1">
                    <a:lumMod val="95000"/>
                  </a:schemeClr>
                </a:gs>
              </a:gsLst>
              <a:lin ang="2700000" scaled="1"/>
              <a:tileRect/>
            </a:gradFill>
            <a:ln w="12700">
              <a:gradFill flip="none" rotWithShape="1">
                <a:gsLst>
                  <a:gs pos="0">
                    <a:schemeClr val="bg1"/>
                  </a:gs>
                  <a:gs pos="100000">
                    <a:schemeClr val="bg1">
                      <a:lumMod val="80000"/>
                    </a:schemeClr>
                  </a:gs>
                </a:gsLst>
                <a:lin ang="13500000" scaled="0"/>
                <a:tileRect/>
              </a:gradFill>
            </a:ln>
            <a:effectLst>
              <a:outerShdw blurRad="101600" dist="508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357" name="椭圆 356">
              <a:extLst>
                <a:ext uri="{FF2B5EF4-FFF2-40B4-BE49-F238E27FC236}">
                  <a16:creationId xmlns:a16="http://schemas.microsoft.com/office/drawing/2014/main" id="{79BB53F0-814F-446C-B5A0-18A675DCE19D}"/>
                </a:ext>
              </a:extLst>
            </p:cNvPr>
            <p:cNvSpPr/>
            <p:nvPr/>
          </p:nvSpPr>
          <p:spPr>
            <a:xfrm>
              <a:off x="2565783" y="2489564"/>
              <a:ext cx="863236" cy="863236"/>
            </a:xfrm>
            <a:prstGeom prst="ellipse">
              <a:avLst/>
            </a:prstGeom>
            <a:solidFill>
              <a:srgbClr val="663A77"/>
            </a:solidFill>
            <a:ln w="9525">
              <a:gradFill flip="none" rotWithShape="1">
                <a:gsLst>
                  <a:gs pos="0">
                    <a:schemeClr val="bg1">
                      <a:lumMod val="70000"/>
                    </a:schemeClr>
                  </a:gs>
                  <a:gs pos="100000">
                    <a:schemeClr val="bg1"/>
                  </a:gs>
                </a:gsLst>
                <a:lin ang="2700000" scaled="1"/>
                <a:tileRect/>
              </a:grad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sp>
        <p:nvSpPr>
          <p:cNvPr id="358" name="文本框 79">
            <a:extLst>
              <a:ext uri="{FF2B5EF4-FFF2-40B4-BE49-F238E27FC236}">
                <a16:creationId xmlns:a16="http://schemas.microsoft.com/office/drawing/2014/main" id="{342F85BC-8AEC-4774-872E-D3BC97C50E38}"/>
              </a:ext>
            </a:extLst>
          </p:cNvPr>
          <p:cNvSpPr txBox="1"/>
          <p:nvPr/>
        </p:nvSpPr>
        <p:spPr>
          <a:xfrm>
            <a:off x="5631278" y="3772067"/>
            <a:ext cx="926885" cy="830997"/>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初赛第三</a:t>
            </a:r>
            <a:endParaRPr lang="en-US" altLang="zh-CN" sz="24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23"/>
                                        </p:tgtEl>
                                        <p:attrNameLst>
                                          <p:attrName>style.visibility</p:attrName>
                                        </p:attrNameLst>
                                      </p:cBhvr>
                                      <p:to>
                                        <p:strVal val="visible"/>
                                      </p:to>
                                    </p:set>
                                    <p:anim calcmode="lin" valueType="num">
                                      <p:cBhvr>
                                        <p:cTn id="7" dur="500" fill="hold"/>
                                        <p:tgtEl>
                                          <p:spTgt spid="223"/>
                                        </p:tgtEl>
                                        <p:attrNameLst>
                                          <p:attrName>ppt_w</p:attrName>
                                        </p:attrNameLst>
                                      </p:cBhvr>
                                      <p:tavLst>
                                        <p:tav tm="0">
                                          <p:val>
                                            <p:fltVal val="0"/>
                                          </p:val>
                                        </p:tav>
                                        <p:tav tm="100000">
                                          <p:val>
                                            <p:strVal val="#ppt_w"/>
                                          </p:val>
                                        </p:tav>
                                      </p:tavLst>
                                    </p:anim>
                                    <p:anim calcmode="lin" valueType="num">
                                      <p:cBhvr>
                                        <p:cTn id="8" dur="500" fill="hold"/>
                                        <p:tgtEl>
                                          <p:spTgt spid="223"/>
                                        </p:tgtEl>
                                        <p:attrNameLst>
                                          <p:attrName>ppt_h</p:attrName>
                                        </p:attrNameLst>
                                      </p:cBhvr>
                                      <p:tavLst>
                                        <p:tav tm="0">
                                          <p:val>
                                            <p:fltVal val="0"/>
                                          </p:val>
                                        </p:tav>
                                        <p:tav tm="100000">
                                          <p:val>
                                            <p:strVal val="#ppt_h"/>
                                          </p:val>
                                        </p:tav>
                                      </p:tavLst>
                                    </p:anim>
                                    <p:animEffect transition="in" filter="fade">
                                      <p:cBhvr>
                                        <p:cTn id="9" dur="500"/>
                                        <p:tgtEl>
                                          <p:spTgt spid="223"/>
                                        </p:tgtEl>
                                      </p:cBhvr>
                                    </p:animEffect>
                                  </p:childTnLst>
                                </p:cTn>
                              </p:par>
                              <p:par>
                                <p:cTn id="10" presetID="53" presetClass="entr" presetSubtype="16" fill="hold" nodeType="withEffect">
                                  <p:stCondLst>
                                    <p:cond delay="0"/>
                                  </p:stCondLst>
                                  <p:childTnLst>
                                    <p:set>
                                      <p:cBhvr>
                                        <p:cTn id="11" dur="1" fill="hold">
                                          <p:stCondLst>
                                            <p:cond delay="0"/>
                                          </p:stCondLst>
                                        </p:cTn>
                                        <p:tgtEl>
                                          <p:spTgt spid="162"/>
                                        </p:tgtEl>
                                        <p:attrNameLst>
                                          <p:attrName>style.visibility</p:attrName>
                                        </p:attrNameLst>
                                      </p:cBhvr>
                                      <p:to>
                                        <p:strVal val="visible"/>
                                      </p:to>
                                    </p:set>
                                    <p:anim calcmode="lin" valueType="num">
                                      <p:cBhvr>
                                        <p:cTn id="12" dur="500" fill="hold"/>
                                        <p:tgtEl>
                                          <p:spTgt spid="162"/>
                                        </p:tgtEl>
                                        <p:attrNameLst>
                                          <p:attrName>ppt_w</p:attrName>
                                        </p:attrNameLst>
                                      </p:cBhvr>
                                      <p:tavLst>
                                        <p:tav tm="0">
                                          <p:val>
                                            <p:fltVal val="0"/>
                                          </p:val>
                                        </p:tav>
                                        <p:tav tm="100000">
                                          <p:val>
                                            <p:strVal val="#ppt_w"/>
                                          </p:val>
                                        </p:tav>
                                      </p:tavLst>
                                    </p:anim>
                                    <p:anim calcmode="lin" valueType="num">
                                      <p:cBhvr>
                                        <p:cTn id="13" dur="500" fill="hold"/>
                                        <p:tgtEl>
                                          <p:spTgt spid="162"/>
                                        </p:tgtEl>
                                        <p:attrNameLst>
                                          <p:attrName>ppt_h</p:attrName>
                                        </p:attrNameLst>
                                      </p:cBhvr>
                                      <p:tavLst>
                                        <p:tav tm="0">
                                          <p:val>
                                            <p:fltVal val="0"/>
                                          </p:val>
                                        </p:tav>
                                        <p:tav tm="100000">
                                          <p:val>
                                            <p:strVal val="#ppt_h"/>
                                          </p:val>
                                        </p:tav>
                                      </p:tavLst>
                                    </p:anim>
                                    <p:animEffect transition="in" filter="fade">
                                      <p:cBhvr>
                                        <p:cTn id="14" dur="500"/>
                                        <p:tgtEl>
                                          <p:spTgt spid="162"/>
                                        </p:tgtEl>
                                      </p:cBhvr>
                                    </p:animEffect>
                                  </p:childTnLst>
                                </p:cTn>
                              </p:par>
                              <p:par>
                                <p:cTn id="15" presetID="53" presetClass="entr" presetSubtype="16" fill="hold" nodeType="withEffect">
                                  <p:stCondLst>
                                    <p:cond delay="0"/>
                                  </p:stCondLst>
                                  <p:childTnLst>
                                    <p:set>
                                      <p:cBhvr>
                                        <p:cTn id="16" dur="1" fill="hold">
                                          <p:stCondLst>
                                            <p:cond delay="0"/>
                                          </p:stCondLst>
                                        </p:cTn>
                                        <p:tgtEl>
                                          <p:spTgt spid="184"/>
                                        </p:tgtEl>
                                        <p:attrNameLst>
                                          <p:attrName>style.visibility</p:attrName>
                                        </p:attrNameLst>
                                      </p:cBhvr>
                                      <p:to>
                                        <p:strVal val="visible"/>
                                      </p:to>
                                    </p:set>
                                    <p:anim calcmode="lin" valueType="num">
                                      <p:cBhvr>
                                        <p:cTn id="17" dur="500" fill="hold"/>
                                        <p:tgtEl>
                                          <p:spTgt spid="184"/>
                                        </p:tgtEl>
                                        <p:attrNameLst>
                                          <p:attrName>ppt_w</p:attrName>
                                        </p:attrNameLst>
                                      </p:cBhvr>
                                      <p:tavLst>
                                        <p:tav tm="0">
                                          <p:val>
                                            <p:fltVal val="0"/>
                                          </p:val>
                                        </p:tav>
                                        <p:tav tm="100000">
                                          <p:val>
                                            <p:strVal val="#ppt_w"/>
                                          </p:val>
                                        </p:tav>
                                      </p:tavLst>
                                    </p:anim>
                                    <p:anim calcmode="lin" valueType="num">
                                      <p:cBhvr>
                                        <p:cTn id="18" dur="500" fill="hold"/>
                                        <p:tgtEl>
                                          <p:spTgt spid="184"/>
                                        </p:tgtEl>
                                        <p:attrNameLst>
                                          <p:attrName>ppt_h</p:attrName>
                                        </p:attrNameLst>
                                      </p:cBhvr>
                                      <p:tavLst>
                                        <p:tav tm="0">
                                          <p:val>
                                            <p:fltVal val="0"/>
                                          </p:val>
                                        </p:tav>
                                        <p:tav tm="100000">
                                          <p:val>
                                            <p:strVal val="#ppt_h"/>
                                          </p:val>
                                        </p:tav>
                                      </p:tavLst>
                                    </p:anim>
                                    <p:animEffect transition="in" filter="fade">
                                      <p:cBhvr>
                                        <p:cTn id="19" dur="500"/>
                                        <p:tgtEl>
                                          <p:spTgt spid="184"/>
                                        </p:tgtEl>
                                      </p:cBhvr>
                                    </p:animEffect>
                                  </p:childTnLst>
                                </p:cTn>
                              </p:par>
                            </p:childTnLst>
                          </p:cTn>
                        </p:par>
                        <p:par>
                          <p:cTn id="20" fill="hold">
                            <p:stCondLst>
                              <p:cond delay="500"/>
                            </p:stCondLst>
                            <p:childTnLst>
                              <p:par>
                                <p:cTn id="21" presetID="14" presetClass="entr" presetSubtype="10" fill="hold" grpId="0" nodeType="afterEffect">
                                  <p:stCondLst>
                                    <p:cond delay="0"/>
                                  </p:stCondLst>
                                  <p:childTnLst>
                                    <p:set>
                                      <p:cBhvr>
                                        <p:cTn id="22" dur="1" fill="hold">
                                          <p:stCondLst>
                                            <p:cond delay="0"/>
                                          </p:stCondLst>
                                        </p:cTn>
                                        <p:tgtEl>
                                          <p:spTgt spid="242"/>
                                        </p:tgtEl>
                                        <p:attrNameLst>
                                          <p:attrName>style.visibility</p:attrName>
                                        </p:attrNameLst>
                                      </p:cBhvr>
                                      <p:to>
                                        <p:strVal val="visible"/>
                                      </p:to>
                                    </p:set>
                                    <p:animEffect transition="in" filter="randombar(horizontal)">
                                      <p:cBhvr>
                                        <p:cTn id="23" dur="500"/>
                                        <p:tgtEl>
                                          <p:spTgt spid="242"/>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243"/>
                                        </p:tgtEl>
                                        <p:attrNameLst>
                                          <p:attrName>style.visibility</p:attrName>
                                        </p:attrNameLst>
                                      </p:cBhvr>
                                      <p:to>
                                        <p:strVal val="visible"/>
                                      </p:to>
                                    </p:set>
                                    <p:animEffect transition="in" filter="randombar(horizontal)">
                                      <p:cBhvr>
                                        <p:cTn id="26" dur="500"/>
                                        <p:tgtEl>
                                          <p:spTgt spid="243"/>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244"/>
                                        </p:tgtEl>
                                        <p:attrNameLst>
                                          <p:attrName>style.visibility</p:attrName>
                                        </p:attrNameLst>
                                      </p:cBhvr>
                                      <p:to>
                                        <p:strVal val="visible"/>
                                      </p:to>
                                    </p:set>
                                    <p:animEffect transition="in" filter="randombar(horizontal)">
                                      <p:cBhvr>
                                        <p:cTn id="29" dur="500"/>
                                        <p:tgtEl>
                                          <p:spTgt spid="244"/>
                                        </p:tgtEl>
                                      </p:cBhvr>
                                    </p:animEffect>
                                  </p:childTnLst>
                                </p:cTn>
                              </p:par>
                            </p:childTnLst>
                          </p:cTn>
                        </p:par>
                        <p:par>
                          <p:cTn id="30" fill="hold">
                            <p:stCondLst>
                              <p:cond delay="1000"/>
                            </p:stCondLst>
                            <p:childTnLst>
                              <p:par>
                                <p:cTn id="31" presetID="22" presetClass="entr" presetSubtype="8" fill="hold" grpId="0" nodeType="afterEffect">
                                  <p:stCondLst>
                                    <p:cond delay="0"/>
                                  </p:stCondLst>
                                  <p:childTnLst>
                                    <p:set>
                                      <p:cBhvr>
                                        <p:cTn id="32" dur="1" fill="hold">
                                          <p:stCondLst>
                                            <p:cond delay="0"/>
                                          </p:stCondLst>
                                        </p:cTn>
                                        <p:tgtEl>
                                          <p:spTgt spid="247"/>
                                        </p:tgtEl>
                                        <p:attrNameLst>
                                          <p:attrName>style.visibility</p:attrName>
                                        </p:attrNameLst>
                                      </p:cBhvr>
                                      <p:to>
                                        <p:strVal val="visible"/>
                                      </p:to>
                                    </p:set>
                                    <p:animEffect transition="in" filter="wipe(left)">
                                      <p:cBhvr>
                                        <p:cTn id="33" dur="500"/>
                                        <p:tgtEl>
                                          <p:spTgt spid="247"/>
                                        </p:tgtEl>
                                      </p:cBhvr>
                                    </p:animEffect>
                                  </p:childTnLst>
                                </p:cTn>
                              </p:par>
                              <p:par>
                                <p:cTn id="34" presetID="22" presetClass="entr" presetSubtype="2" fill="hold" grpId="0" nodeType="withEffect">
                                  <p:stCondLst>
                                    <p:cond delay="0"/>
                                  </p:stCondLst>
                                  <p:childTnLst>
                                    <p:set>
                                      <p:cBhvr>
                                        <p:cTn id="35" dur="1" fill="hold">
                                          <p:stCondLst>
                                            <p:cond delay="0"/>
                                          </p:stCondLst>
                                        </p:cTn>
                                        <p:tgtEl>
                                          <p:spTgt spid="245"/>
                                        </p:tgtEl>
                                        <p:attrNameLst>
                                          <p:attrName>style.visibility</p:attrName>
                                        </p:attrNameLst>
                                      </p:cBhvr>
                                      <p:to>
                                        <p:strVal val="visible"/>
                                      </p:to>
                                    </p:set>
                                    <p:animEffect transition="in" filter="wipe(right)">
                                      <p:cBhvr>
                                        <p:cTn id="36" dur="500"/>
                                        <p:tgtEl>
                                          <p:spTgt spid="245"/>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246"/>
                                        </p:tgtEl>
                                        <p:attrNameLst>
                                          <p:attrName>style.visibility</p:attrName>
                                        </p:attrNameLst>
                                      </p:cBhvr>
                                      <p:to>
                                        <p:strVal val="visible"/>
                                      </p:to>
                                    </p:set>
                                    <p:animEffect transition="in" filter="wipe(right)">
                                      <p:cBhvr>
                                        <p:cTn id="39" dur="500"/>
                                        <p:tgtEl>
                                          <p:spTgt spid="246"/>
                                        </p:tgtEl>
                                      </p:cBhvr>
                                    </p:animEffect>
                                  </p:childTnLst>
                                </p:cTn>
                              </p:par>
                            </p:childTnLst>
                          </p:cTn>
                        </p:par>
                        <p:par>
                          <p:cTn id="40" fill="hold">
                            <p:stCondLst>
                              <p:cond delay="1500"/>
                            </p:stCondLst>
                            <p:childTnLst>
                              <p:par>
                                <p:cTn id="41" presetID="42" presetClass="entr" presetSubtype="0" fill="hold" grpId="0" nodeType="afterEffect">
                                  <p:stCondLst>
                                    <p:cond delay="0"/>
                                  </p:stCondLst>
                                  <p:childTnLst>
                                    <p:set>
                                      <p:cBhvr>
                                        <p:cTn id="42" dur="1" fill="hold">
                                          <p:stCondLst>
                                            <p:cond delay="0"/>
                                          </p:stCondLst>
                                        </p:cTn>
                                        <p:tgtEl>
                                          <p:spTgt spid="251"/>
                                        </p:tgtEl>
                                        <p:attrNameLst>
                                          <p:attrName>style.visibility</p:attrName>
                                        </p:attrNameLst>
                                      </p:cBhvr>
                                      <p:to>
                                        <p:strVal val="visible"/>
                                      </p:to>
                                    </p:set>
                                    <p:animEffect transition="in" filter="fade">
                                      <p:cBhvr>
                                        <p:cTn id="43" dur="1000"/>
                                        <p:tgtEl>
                                          <p:spTgt spid="251"/>
                                        </p:tgtEl>
                                      </p:cBhvr>
                                    </p:animEffect>
                                    <p:anim calcmode="lin" valueType="num">
                                      <p:cBhvr>
                                        <p:cTn id="44" dur="1000" fill="hold"/>
                                        <p:tgtEl>
                                          <p:spTgt spid="251"/>
                                        </p:tgtEl>
                                        <p:attrNameLst>
                                          <p:attrName>ppt_x</p:attrName>
                                        </p:attrNameLst>
                                      </p:cBhvr>
                                      <p:tavLst>
                                        <p:tav tm="0">
                                          <p:val>
                                            <p:strVal val="#ppt_x"/>
                                          </p:val>
                                        </p:tav>
                                        <p:tav tm="100000">
                                          <p:val>
                                            <p:strVal val="#ppt_x"/>
                                          </p:val>
                                        </p:tav>
                                      </p:tavLst>
                                    </p:anim>
                                    <p:anim calcmode="lin" valueType="num">
                                      <p:cBhvr>
                                        <p:cTn id="45" dur="1000" fill="hold"/>
                                        <p:tgtEl>
                                          <p:spTgt spid="251"/>
                                        </p:tgtEl>
                                        <p:attrNameLst>
                                          <p:attrName>ppt_y</p:attrName>
                                        </p:attrNameLst>
                                      </p:cBhvr>
                                      <p:tavLst>
                                        <p:tav tm="0">
                                          <p:val>
                                            <p:strVal val="#ppt_y+.1"/>
                                          </p:val>
                                        </p:tav>
                                        <p:tav tm="100000">
                                          <p:val>
                                            <p:strVal val="#ppt_y"/>
                                          </p:val>
                                        </p:tav>
                                      </p:tavLst>
                                    </p:anim>
                                  </p:childTnLst>
                                </p:cTn>
                              </p:par>
                            </p:childTnLst>
                          </p:cTn>
                        </p:par>
                        <p:par>
                          <p:cTn id="46" fill="hold">
                            <p:stCondLst>
                              <p:cond delay="2500"/>
                            </p:stCondLst>
                            <p:childTnLst>
                              <p:par>
                                <p:cTn id="47" presetID="10" presetClass="entr" presetSubtype="0" fill="hold" nodeType="afterEffect">
                                  <p:stCondLst>
                                    <p:cond delay="0"/>
                                  </p:stCondLst>
                                  <p:childTnLst>
                                    <p:set>
                                      <p:cBhvr>
                                        <p:cTn id="48" dur="1" fill="hold">
                                          <p:stCondLst>
                                            <p:cond delay="0"/>
                                          </p:stCondLst>
                                        </p:cTn>
                                        <p:tgtEl>
                                          <p:spTgt spid="299"/>
                                        </p:tgtEl>
                                        <p:attrNameLst>
                                          <p:attrName>style.visibility</p:attrName>
                                        </p:attrNameLst>
                                      </p:cBhvr>
                                      <p:to>
                                        <p:strVal val="visible"/>
                                      </p:to>
                                    </p:set>
                                    <p:animEffect transition="in" filter="fade">
                                      <p:cBhvr>
                                        <p:cTn id="49" dur="500"/>
                                        <p:tgtEl>
                                          <p:spTgt spid="299"/>
                                        </p:tgtEl>
                                      </p:cBhvr>
                                    </p:animEffect>
                                  </p:childTnLst>
                                </p:cTn>
                              </p:par>
                            </p:childTnLst>
                          </p:cTn>
                        </p:par>
                        <p:par>
                          <p:cTn id="50" fill="hold">
                            <p:stCondLst>
                              <p:cond delay="3000"/>
                            </p:stCondLst>
                            <p:childTnLst>
                              <p:par>
                                <p:cTn id="51" presetID="42" presetClass="entr" presetSubtype="0" fill="hold" nodeType="afterEffect">
                                  <p:stCondLst>
                                    <p:cond delay="0"/>
                                  </p:stCondLst>
                                  <p:childTnLst>
                                    <p:set>
                                      <p:cBhvr>
                                        <p:cTn id="52" dur="1" fill="hold">
                                          <p:stCondLst>
                                            <p:cond delay="0"/>
                                          </p:stCondLst>
                                        </p:cTn>
                                        <p:tgtEl>
                                          <p:spTgt spid="346"/>
                                        </p:tgtEl>
                                        <p:attrNameLst>
                                          <p:attrName>style.visibility</p:attrName>
                                        </p:attrNameLst>
                                      </p:cBhvr>
                                      <p:to>
                                        <p:strVal val="visible"/>
                                      </p:to>
                                    </p:set>
                                    <p:animEffect transition="in" filter="fade">
                                      <p:cBhvr>
                                        <p:cTn id="53" dur="750"/>
                                        <p:tgtEl>
                                          <p:spTgt spid="346"/>
                                        </p:tgtEl>
                                      </p:cBhvr>
                                    </p:animEffect>
                                    <p:anim calcmode="lin" valueType="num">
                                      <p:cBhvr>
                                        <p:cTn id="54" dur="750" fill="hold"/>
                                        <p:tgtEl>
                                          <p:spTgt spid="346"/>
                                        </p:tgtEl>
                                        <p:attrNameLst>
                                          <p:attrName>ppt_x</p:attrName>
                                        </p:attrNameLst>
                                      </p:cBhvr>
                                      <p:tavLst>
                                        <p:tav tm="0">
                                          <p:val>
                                            <p:strVal val="#ppt_x"/>
                                          </p:val>
                                        </p:tav>
                                        <p:tav tm="100000">
                                          <p:val>
                                            <p:strVal val="#ppt_x"/>
                                          </p:val>
                                        </p:tav>
                                      </p:tavLst>
                                    </p:anim>
                                    <p:anim calcmode="lin" valueType="num">
                                      <p:cBhvr>
                                        <p:cTn id="55" dur="750" fill="hold"/>
                                        <p:tgtEl>
                                          <p:spTgt spid="346"/>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250"/>
                                  </p:stCondLst>
                                  <p:childTnLst>
                                    <p:set>
                                      <p:cBhvr>
                                        <p:cTn id="57" dur="1" fill="hold">
                                          <p:stCondLst>
                                            <p:cond delay="0"/>
                                          </p:stCondLst>
                                        </p:cTn>
                                        <p:tgtEl>
                                          <p:spTgt spid="349"/>
                                        </p:tgtEl>
                                        <p:attrNameLst>
                                          <p:attrName>style.visibility</p:attrName>
                                        </p:attrNameLst>
                                      </p:cBhvr>
                                      <p:to>
                                        <p:strVal val="visible"/>
                                      </p:to>
                                    </p:set>
                                    <p:animEffect transition="in" filter="fade">
                                      <p:cBhvr>
                                        <p:cTn id="58" dur="750"/>
                                        <p:tgtEl>
                                          <p:spTgt spid="349"/>
                                        </p:tgtEl>
                                      </p:cBhvr>
                                    </p:animEffect>
                                    <p:anim calcmode="lin" valueType="num">
                                      <p:cBhvr>
                                        <p:cTn id="59" dur="750" fill="hold"/>
                                        <p:tgtEl>
                                          <p:spTgt spid="349"/>
                                        </p:tgtEl>
                                        <p:attrNameLst>
                                          <p:attrName>ppt_x</p:attrName>
                                        </p:attrNameLst>
                                      </p:cBhvr>
                                      <p:tavLst>
                                        <p:tav tm="0">
                                          <p:val>
                                            <p:strVal val="#ppt_x"/>
                                          </p:val>
                                        </p:tav>
                                        <p:tav tm="100000">
                                          <p:val>
                                            <p:strVal val="#ppt_x"/>
                                          </p:val>
                                        </p:tav>
                                      </p:tavLst>
                                    </p:anim>
                                    <p:anim calcmode="lin" valueType="num">
                                      <p:cBhvr>
                                        <p:cTn id="60" dur="750" fill="hold"/>
                                        <p:tgtEl>
                                          <p:spTgt spid="349"/>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750"/>
                                  </p:stCondLst>
                                  <p:childTnLst>
                                    <p:set>
                                      <p:cBhvr>
                                        <p:cTn id="62" dur="1" fill="hold">
                                          <p:stCondLst>
                                            <p:cond delay="0"/>
                                          </p:stCondLst>
                                        </p:cTn>
                                        <p:tgtEl>
                                          <p:spTgt spid="355"/>
                                        </p:tgtEl>
                                        <p:attrNameLst>
                                          <p:attrName>style.visibility</p:attrName>
                                        </p:attrNameLst>
                                      </p:cBhvr>
                                      <p:to>
                                        <p:strVal val="visible"/>
                                      </p:to>
                                    </p:set>
                                    <p:animEffect transition="in" filter="fade">
                                      <p:cBhvr>
                                        <p:cTn id="63" dur="750"/>
                                        <p:tgtEl>
                                          <p:spTgt spid="355"/>
                                        </p:tgtEl>
                                      </p:cBhvr>
                                    </p:animEffect>
                                    <p:anim calcmode="lin" valueType="num">
                                      <p:cBhvr>
                                        <p:cTn id="64" dur="750" fill="hold"/>
                                        <p:tgtEl>
                                          <p:spTgt spid="355"/>
                                        </p:tgtEl>
                                        <p:attrNameLst>
                                          <p:attrName>ppt_x</p:attrName>
                                        </p:attrNameLst>
                                      </p:cBhvr>
                                      <p:tavLst>
                                        <p:tav tm="0">
                                          <p:val>
                                            <p:strVal val="#ppt_x"/>
                                          </p:val>
                                        </p:tav>
                                        <p:tav tm="100000">
                                          <p:val>
                                            <p:strVal val="#ppt_x"/>
                                          </p:val>
                                        </p:tav>
                                      </p:tavLst>
                                    </p:anim>
                                    <p:anim calcmode="lin" valueType="num">
                                      <p:cBhvr>
                                        <p:cTn id="65" dur="750" fill="hold"/>
                                        <p:tgtEl>
                                          <p:spTgt spid="355"/>
                                        </p:tgtEl>
                                        <p:attrNameLst>
                                          <p:attrName>ppt_y</p:attrName>
                                        </p:attrNameLst>
                                      </p:cBhvr>
                                      <p:tavLst>
                                        <p:tav tm="0">
                                          <p:val>
                                            <p:strVal val="#ppt_y+.1"/>
                                          </p:val>
                                        </p:tav>
                                        <p:tav tm="100000">
                                          <p:val>
                                            <p:strVal val="#ppt_y"/>
                                          </p:val>
                                        </p:tav>
                                      </p:tavLst>
                                    </p:anim>
                                  </p:childTnLst>
                                </p:cTn>
                              </p:par>
                            </p:childTnLst>
                          </p:cTn>
                        </p:par>
                        <p:par>
                          <p:cTn id="66" fill="hold">
                            <p:stCondLst>
                              <p:cond delay="4500"/>
                            </p:stCondLst>
                            <p:childTnLst>
                              <p:par>
                                <p:cTn id="67" presetID="14" presetClass="entr" presetSubtype="10" fill="hold" grpId="0" nodeType="afterEffect">
                                  <p:stCondLst>
                                    <p:cond delay="0"/>
                                  </p:stCondLst>
                                  <p:childTnLst>
                                    <p:set>
                                      <p:cBhvr>
                                        <p:cTn id="68" dur="1" fill="hold">
                                          <p:stCondLst>
                                            <p:cond delay="0"/>
                                          </p:stCondLst>
                                        </p:cTn>
                                        <p:tgtEl>
                                          <p:spTgt spid="358"/>
                                        </p:tgtEl>
                                        <p:attrNameLst>
                                          <p:attrName>style.visibility</p:attrName>
                                        </p:attrNameLst>
                                      </p:cBhvr>
                                      <p:to>
                                        <p:strVal val="visible"/>
                                      </p:to>
                                    </p:set>
                                    <p:animEffect transition="in" filter="randombar(horizontal)">
                                      <p:cBhvr>
                                        <p:cTn id="69" dur="500"/>
                                        <p:tgtEl>
                                          <p:spTgt spid="3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 grpId="0"/>
      <p:bldP spid="243" grpId="0"/>
      <p:bldP spid="244" grpId="0"/>
      <p:bldP spid="245" grpId="0"/>
      <p:bldP spid="246" grpId="0"/>
      <p:bldP spid="247" grpId="0"/>
      <p:bldP spid="251" grpId="0" animBg="1"/>
      <p:bldP spid="35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0" name="内容占位符 4" descr="16_9 ppt 内页">
            <a:extLst>
              <a:ext uri="{FF2B5EF4-FFF2-40B4-BE49-F238E27FC236}">
                <a16:creationId xmlns:a16="http://schemas.microsoft.com/office/drawing/2014/main" id="{F98947D7-5C03-4D6F-9A12-89F590823225}"/>
              </a:ext>
            </a:extLst>
          </p:cNvPr>
          <p:cNvPicPr>
            <a:picLocks noChangeAspect="1"/>
          </p:cNvPicPr>
          <p:nvPr/>
        </p:nvPicPr>
        <p:blipFill>
          <a:blip r:embed="rId3"/>
          <a:stretch>
            <a:fillRect/>
          </a:stretch>
        </p:blipFill>
        <p:spPr>
          <a:xfrm>
            <a:off x="-6985" y="-1905"/>
            <a:ext cx="12218670" cy="6873240"/>
          </a:xfrm>
          <a:prstGeom prst="rect">
            <a:avLst/>
          </a:prstGeom>
        </p:spPr>
      </p:pic>
      <p:sp>
        <p:nvSpPr>
          <p:cNvPr id="2" name="文本框 1"/>
          <p:cNvSpPr txBox="1"/>
          <p:nvPr/>
        </p:nvSpPr>
        <p:spPr>
          <a:xfrm>
            <a:off x="404495" y="315595"/>
            <a:ext cx="2534920" cy="1077218"/>
          </a:xfrm>
          <a:prstGeom prst="rect">
            <a:avLst/>
          </a:prstGeom>
          <a:noFill/>
        </p:spPr>
        <p:txBody>
          <a:bodyPr wrap="square" rtlCol="0">
            <a:spAutoFit/>
          </a:bodyPr>
          <a:lstStyle/>
          <a:p>
            <a:r>
              <a:rPr lang="zh-CN" altLang="en-US" sz="3200" b="1" dirty="0">
                <a:solidFill>
                  <a:schemeClr val="bg1"/>
                </a:solidFill>
                <a:latin typeface="微软雅黑" panose="020B0503020204020204" charset="-122"/>
                <a:ea typeface="微软雅黑" panose="020B0503020204020204" charset="-122"/>
              </a:rPr>
              <a:t>方法潜力及应用价值</a:t>
            </a:r>
          </a:p>
        </p:txBody>
      </p:sp>
      <p:grpSp>
        <p:nvGrpSpPr>
          <p:cNvPr id="294" name="Group 4">
            <a:extLst>
              <a:ext uri="{FF2B5EF4-FFF2-40B4-BE49-F238E27FC236}">
                <a16:creationId xmlns:a16="http://schemas.microsoft.com/office/drawing/2014/main" id="{3F8BE88F-3A2C-4E35-BFD9-25BADD5F77B1}"/>
              </a:ext>
            </a:extLst>
          </p:cNvPr>
          <p:cNvGrpSpPr>
            <a:grpSpLocks noChangeAspect="1"/>
          </p:cNvGrpSpPr>
          <p:nvPr/>
        </p:nvGrpSpPr>
        <p:grpSpPr bwMode="auto">
          <a:xfrm>
            <a:off x="4986870" y="2455985"/>
            <a:ext cx="2218260" cy="2217458"/>
            <a:chOff x="2162" y="480"/>
            <a:chExt cx="3358" cy="3358"/>
          </a:xfrm>
          <a:solidFill>
            <a:schemeClr val="bg1"/>
          </a:solidFill>
        </p:grpSpPr>
        <p:sp>
          <p:nvSpPr>
            <p:cNvPr id="295" name="Freeform 5">
              <a:extLst>
                <a:ext uri="{FF2B5EF4-FFF2-40B4-BE49-F238E27FC236}">
                  <a16:creationId xmlns:a16="http://schemas.microsoft.com/office/drawing/2014/main" id="{1DA9451B-5779-4F6C-80B3-03D45A535FE1}"/>
                </a:ext>
              </a:extLst>
            </p:cNvPr>
            <p:cNvSpPr>
              <a:spLocks noEditPoints="1"/>
            </p:cNvSpPr>
            <p:nvPr/>
          </p:nvSpPr>
          <p:spPr bwMode="auto">
            <a:xfrm>
              <a:off x="2252" y="570"/>
              <a:ext cx="3178" cy="3178"/>
            </a:xfrm>
            <a:custGeom>
              <a:avLst/>
              <a:gdLst>
                <a:gd name="T0" fmla="*/ 671 w 1342"/>
                <a:gd name="T1" fmla="*/ 1277 h 1342"/>
                <a:gd name="T2" fmla="*/ 65 w 1342"/>
                <a:gd name="T3" fmla="*/ 671 h 1342"/>
                <a:gd name="T4" fmla="*/ 671 w 1342"/>
                <a:gd name="T5" fmla="*/ 65 h 1342"/>
                <a:gd name="T6" fmla="*/ 1277 w 1342"/>
                <a:gd name="T7" fmla="*/ 671 h 1342"/>
                <a:gd name="T8" fmla="*/ 671 w 1342"/>
                <a:gd name="T9" fmla="*/ 1277 h 1342"/>
                <a:gd name="T10" fmla="*/ 671 w 1342"/>
                <a:gd name="T11" fmla="*/ 0 h 1342"/>
                <a:gd name="T12" fmla="*/ 0 w 1342"/>
                <a:gd name="T13" fmla="*/ 671 h 1342"/>
                <a:gd name="T14" fmla="*/ 671 w 1342"/>
                <a:gd name="T15" fmla="*/ 1342 h 1342"/>
                <a:gd name="T16" fmla="*/ 1342 w 1342"/>
                <a:gd name="T17" fmla="*/ 671 h 1342"/>
                <a:gd name="T18" fmla="*/ 671 w 1342"/>
                <a:gd name="T19" fmla="*/ 0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2" h="1342">
                  <a:moveTo>
                    <a:pt x="671" y="1277"/>
                  </a:moveTo>
                  <a:cubicBezTo>
                    <a:pt x="337" y="1277"/>
                    <a:pt x="65" y="1005"/>
                    <a:pt x="65" y="671"/>
                  </a:cubicBezTo>
                  <a:cubicBezTo>
                    <a:pt x="65" y="337"/>
                    <a:pt x="337" y="65"/>
                    <a:pt x="671" y="65"/>
                  </a:cubicBezTo>
                  <a:cubicBezTo>
                    <a:pt x="1005" y="65"/>
                    <a:pt x="1277" y="337"/>
                    <a:pt x="1277" y="671"/>
                  </a:cubicBezTo>
                  <a:cubicBezTo>
                    <a:pt x="1277" y="1005"/>
                    <a:pt x="1005" y="1277"/>
                    <a:pt x="671" y="1277"/>
                  </a:cubicBezTo>
                  <a:moveTo>
                    <a:pt x="671" y="0"/>
                  </a:moveTo>
                  <a:cubicBezTo>
                    <a:pt x="301" y="0"/>
                    <a:pt x="0" y="301"/>
                    <a:pt x="0" y="671"/>
                  </a:cubicBezTo>
                  <a:cubicBezTo>
                    <a:pt x="0" y="1041"/>
                    <a:pt x="301" y="1342"/>
                    <a:pt x="671" y="1342"/>
                  </a:cubicBezTo>
                  <a:cubicBezTo>
                    <a:pt x="1041" y="1342"/>
                    <a:pt x="1342" y="1041"/>
                    <a:pt x="1342" y="671"/>
                  </a:cubicBezTo>
                  <a:cubicBezTo>
                    <a:pt x="1342" y="301"/>
                    <a:pt x="1041" y="0"/>
                    <a:pt x="67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296" name="Freeform 6">
              <a:extLst>
                <a:ext uri="{FF2B5EF4-FFF2-40B4-BE49-F238E27FC236}">
                  <a16:creationId xmlns:a16="http://schemas.microsoft.com/office/drawing/2014/main" id="{4537EB81-3099-412F-802B-F1642D15AA07}"/>
                </a:ext>
              </a:extLst>
            </p:cNvPr>
            <p:cNvSpPr>
              <a:spLocks noEditPoints="1"/>
            </p:cNvSpPr>
            <p:nvPr/>
          </p:nvSpPr>
          <p:spPr bwMode="auto">
            <a:xfrm>
              <a:off x="2162" y="480"/>
              <a:ext cx="3358" cy="3358"/>
            </a:xfrm>
            <a:custGeom>
              <a:avLst/>
              <a:gdLst>
                <a:gd name="T0" fmla="*/ 709 w 1418"/>
                <a:gd name="T1" fmla="*/ 1406 h 1418"/>
                <a:gd name="T2" fmla="*/ 13 w 1418"/>
                <a:gd name="T3" fmla="*/ 709 h 1418"/>
                <a:gd name="T4" fmla="*/ 709 w 1418"/>
                <a:gd name="T5" fmla="*/ 12 h 1418"/>
                <a:gd name="T6" fmla="*/ 1406 w 1418"/>
                <a:gd name="T7" fmla="*/ 709 h 1418"/>
                <a:gd name="T8" fmla="*/ 709 w 1418"/>
                <a:gd name="T9" fmla="*/ 1406 h 1418"/>
                <a:gd name="T10" fmla="*/ 709 w 1418"/>
                <a:gd name="T11" fmla="*/ 0 h 1418"/>
                <a:gd name="T12" fmla="*/ 0 w 1418"/>
                <a:gd name="T13" fmla="*/ 709 h 1418"/>
                <a:gd name="T14" fmla="*/ 709 w 1418"/>
                <a:gd name="T15" fmla="*/ 1418 h 1418"/>
                <a:gd name="T16" fmla="*/ 1418 w 1418"/>
                <a:gd name="T17" fmla="*/ 709 h 1418"/>
                <a:gd name="T18" fmla="*/ 709 w 1418"/>
                <a:gd name="T19" fmla="*/ 0 h 1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8" h="1418">
                  <a:moveTo>
                    <a:pt x="709" y="1406"/>
                  </a:moveTo>
                  <a:cubicBezTo>
                    <a:pt x="325" y="1406"/>
                    <a:pt x="13" y="1093"/>
                    <a:pt x="13" y="709"/>
                  </a:cubicBezTo>
                  <a:cubicBezTo>
                    <a:pt x="13" y="325"/>
                    <a:pt x="325" y="12"/>
                    <a:pt x="709" y="12"/>
                  </a:cubicBezTo>
                  <a:cubicBezTo>
                    <a:pt x="1093" y="12"/>
                    <a:pt x="1406" y="325"/>
                    <a:pt x="1406" y="709"/>
                  </a:cubicBezTo>
                  <a:cubicBezTo>
                    <a:pt x="1406" y="1093"/>
                    <a:pt x="1093" y="1406"/>
                    <a:pt x="709" y="1406"/>
                  </a:cubicBezTo>
                  <a:moveTo>
                    <a:pt x="709" y="0"/>
                  </a:moveTo>
                  <a:cubicBezTo>
                    <a:pt x="318" y="0"/>
                    <a:pt x="0" y="318"/>
                    <a:pt x="0" y="709"/>
                  </a:cubicBezTo>
                  <a:cubicBezTo>
                    <a:pt x="0" y="1100"/>
                    <a:pt x="318" y="1418"/>
                    <a:pt x="709" y="1418"/>
                  </a:cubicBezTo>
                  <a:cubicBezTo>
                    <a:pt x="1100" y="1418"/>
                    <a:pt x="1418" y="1100"/>
                    <a:pt x="1418" y="709"/>
                  </a:cubicBezTo>
                  <a:cubicBezTo>
                    <a:pt x="1418" y="318"/>
                    <a:pt x="1100" y="0"/>
                    <a:pt x="70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grpSp>
      <p:grpSp>
        <p:nvGrpSpPr>
          <p:cNvPr id="297" name="组合 296">
            <a:extLst>
              <a:ext uri="{FF2B5EF4-FFF2-40B4-BE49-F238E27FC236}">
                <a16:creationId xmlns:a16="http://schemas.microsoft.com/office/drawing/2014/main" id="{FAB457F5-E7C3-4C60-8C1D-7F236A54ECF4}"/>
              </a:ext>
            </a:extLst>
          </p:cNvPr>
          <p:cNvGrpSpPr/>
          <p:nvPr/>
        </p:nvGrpSpPr>
        <p:grpSpPr>
          <a:xfrm rot="8100000">
            <a:off x="4843898" y="2501656"/>
            <a:ext cx="598913" cy="122338"/>
            <a:chOff x="8725719" y="1669670"/>
            <a:chExt cx="1424726" cy="291130"/>
          </a:xfrm>
        </p:grpSpPr>
        <p:sp>
          <p:nvSpPr>
            <p:cNvPr id="298" name="椭圆 297">
              <a:extLst>
                <a:ext uri="{FF2B5EF4-FFF2-40B4-BE49-F238E27FC236}">
                  <a16:creationId xmlns:a16="http://schemas.microsoft.com/office/drawing/2014/main" id="{D85B0306-4600-47D3-9145-C91D3CD9FE26}"/>
                </a:ext>
              </a:extLst>
            </p:cNvPr>
            <p:cNvSpPr/>
            <p:nvPr/>
          </p:nvSpPr>
          <p:spPr>
            <a:xfrm>
              <a:off x="8725719"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52" name="椭圆 351">
              <a:extLst>
                <a:ext uri="{FF2B5EF4-FFF2-40B4-BE49-F238E27FC236}">
                  <a16:creationId xmlns:a16="http://schemas.microsoft.com/office/drawing/2014/main" id="{A6FB3E2E-1D73-4A19-9A6D-B93385D4FDAE}"/>
                </a:ext>
              </a:extLst>
            </p:cNvPr>
            <p:cNvSpPr/>
            <p:nvPr/>
          </p:nvSpPr>
          <p:spPr>
            <a:xfrm>
              <a:off x="9292517"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53" name="椭圆 352">
              <a:extLst>
                <a:ext uri="{FF2B5EF4-FFF2-40B4-BE49-F238E27FC236}">
                  <a16:creationId xmlns:a16="http://schemas.microsoft.com/office/drawing/2014/main" id="{433112DC-FB84-460A-B9A9-4C53799DE4E9}"/>
                </a:ext>
              </a:extLst>
            </p:cNvPr>
            <p:cNvSpPr/>
            <p:nvPr/>
          </p:nvSpPr>
          <p:spPr>
            <a:xfrm>
              <a:off x="9859315"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354" name="组合 353">
            <a:extLst>
              <a:ext uri="{FF2B5EF4-FFF2-40B4-BE49-F238E27FC236}">
                <a16:creationId xmlns:a16="http://schemas.microsoft.com/office/drawing/2014/main" id="{D3F39966-277B-4300-B27C-28FF45A0C1AD}"/>
              </a:ext>
            </a:extLst>
          </p:cNvPr>
          <p:cNvGrpSpPr/>
          <p:nvPr/>
        </p:nvGrpSpPr>
        <p:grpSpPr>
          <a:xfrm rot="8100000">
            <a:off x="6802225" y="4472410"/>
            <a:ext cx="598913" cy="122338"/>
            <a:chOff x="8725719" y="1669670"/>
            <a:chExt cx="1424726" cy="291130"/>
          </a:xfrm>
        </p:grpSpPr>
        <p:sp>
          <p:nvSpPr>
            <p:cNvPr id="359" name="椭圆 358">
              <a:extLst>
                <a:ext uri="{FF2B5EF4-FFF2-40B4-BE49-F238E27FC236}">
                  <a16:creationId xmlns:a16="http://schemas.microsoft.com/office/drawing/2014/main" id="{EA185C74-E3B0-40CB-8070-18F83FA3C643}"/>
                </a:ext>
              </a:extLst>
            </p:cNvPr>
            <p:cNvSpPr/>
            <p:nvPr/>
          </p:nvSpPr>
          <p:spPr>
            <a:xfrm>
              <a:off x="8725719"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60" name="椭圆 359">
              <a:extLst>
                <a:ext uri="{FF2B5EF4-FFF2-40B4-BE49-F238E27FC236}">
                  <a16:creationId xmlns:a16="http://schemas.microsoft.com/office/drawing/2014/main" id="{17BF8088-C68E-43D6-AAFB-D8A2A3B6D6A7}"/>
                </a:ext>
              </a:extLst>
            </p:cNvPr>
            <p:cNvSpPr/>
            <p:nvPr/>
          </p:nvSpPr>
          <p:spPr>
            <a:xfrm>
              <a:off x="9292517"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61" name="椭圆 360">
              <a:extLst>
                <a:ext uri="{FF2B5EF4-FFF2-40B4-BE49-F238E27FC236}">
                  <a16:creationId xmlns:a16="http://schemas.microsoft.com/office/drawing/2014/main" id="{A9A1650F-3675-40D2-8E92-F05E0E77A241}"/>
                </a:ext>
              </a:extLst>
            </p:cNvPr>
            <p:cNvSpPr/>
            <p:nvPr/>
          </p:nvSpPr>
          <p:spPr>
            <a:xfrm>
              <a:off x="9859315"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362" name="组合 361">
            <a:extLst>
              <a:ext uri="{FF2B5EF4-FFF2-40B4-BE49-F238E27FC236}">
                <a16:creationId xmlns:a16="http://schemas.microsoft.com/office/drawing/2014/main" id="{36D4423E-BE54-4142-9235-3EBBFF7CEF49}"/>
              </a:ext>
            </a:extLst>
          </p:cNvPr>
          <p:cNvGrpSpPr/>
          <p:nvPr/>
        </p:nvGrpSpPr>
        <p:grpSpPr>
          <a:xfrm rot="13500000">
            <a:off x="6791794" y="2491178"/>
            <a:ext cx="598696" cy="122382"/>
            <a:chOff x="8725719" y="1669670"/>
            <a:chExt cx="1424726" cy="291130"/>
          </a:xfrm>
        </p:grpSpPr>
        <p:sp>
          <p:nvSpPr>
            <p:cNvPr id="363" name="椭圆 362">
              <a:extLst>
                <a:ext uri="{FF2B5EF4-FFF2-40B4-BE49-F238E27FC236}">
                  <a16:creationId xmlns:a16="http://schemas.microsoft.com/office/drawing/2014/main" id="{57ED9823-9F9A-446D-8B78-D15B5C261308}"/>
                </a:ext>
              </a:extLst>
            </p:cNvPr>
            <p:cNvSpPr/>
            <p:nvPr/>
          </p:nvSpPr>
          <p:spPr>
            <a:xfrm>
              <a:off x="8725719"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64" name="椭圆 363">
              <a:extLst>
                <a:ext uri="{FF2B5EF4-FFF2-40B4-BE49-F238E27FC236}">
                  <a16:creationId xmlns:a16="http://schemas.microsoft.com/office/drawing/2014/main" id="{7A9B9563-00D1-40FF-A939-32C0F1DAD4E1}"/>
                </a:ext>
              </a:extLst>
            </p:cNvPr>
            <p:cNvSpPr/>
            <p:nvPr/>
          </p:nvSpPr>
          <p:spPr>
            <a:xfrm>
              <a:off x="9292517"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65" name="椭圆 364">
              <a:extLst>
                <a:ext uri="{FF2B5EF4-FFF2-40B4-BE49-F238E27FC236}">
                  <a16:creationId xmlns:a16="http://schemas.microsoft.com/office/drawing/2014/main" id="{F287E02F-C158-4052-9AC0-925BE909E503}"/>
                </a:ext>
              </a:extLst>
            </p:cNvPr>
            <p:cNvSpPr/>
            <p:nvPr/>
          </p:nvSpPr>
          <p:spPr>
            <a:xfrm>
              <a:off x="9859315"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366" name="组合 365">
            <a:extLst>
              <a:ext uri="{FF2B5EF4-FFF2-40B4-BE49-F238E27FC236}">
                <a16:creationId xmlns:a16="http://schemas.microsoft.com/office/drawing/2014/main" id="{C7BB531B-EB0B-4472-90BD-EA04FC3BAB4F}"/>
              </a:ext>
            </a:extLst>
          </p:cNvPr>
          <p:cNvGrpSpPr/>
          <p:nvPr/>
        </p:nvGrpSpPr>
        <p:grpSpPr>
          <a:xfrm rot="13500000">
            <a:off x="4820322" y="4448796"/>
            <a:ext cx="598696" cy="122382"/>
            <a:chOff x="8725719" y="1669670"/>
            <a:chExt cx="1424726" cy="291130"/>
          </a:xfrm>
        </p:grpSpPr>
        <p:sp>
          <p:nvSpPr>
            <p:cNvPr id="367" name="椭圆 366">
              <a:extLst>
                <a:ext uri="{FF2B5EF4-FFF2-40B4-BE49-F238E27FC236}">
                  <a16:creationId xmlns:a16="http://schemas.microsoft.com/office/drawing/2014/main" id="{37CB8365-EB64-45A1-AF2A-E7930F695C43}"/>
                </a:ext>
              </a:extLst>
            </p:cNvPr>
            <p:cNvSpPr/>
            <p:nvPr/>
          </p:nvSpPr>
          <p:spPr>
            <a:xfrm>
              <a:off x="8725719"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68" name="椭圆 367">
              <a:extLst>
                <a:ext uri="{FF2B5EF4-FFF2-40B4-BE49-F238E27FC236}">
                  <a16:creationId xmlns:a16="http://schemas.microsoft.com/office/drawing/2014/main" id="{4DEEC5CC-4E6D-4F84-ACF4-FF116347C66F}"/>
                </a:ext>
              </a:extLst>
            </p:cNvPr>
            <p:cNvSpPr/>
            <p:nvPr/>
          </p:nvSpPr>
          <p:spPr>
            <a:xfrm>
              <a:off x="9292517"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69" name="椭圆 368">
              <a:extLst>
                <a:ext uri="{FF2B5EF4-FFF2-40B4-BE49-F238E27FC236}">
                  <a16:creationId xmlns:a16="http://schemas.microsoft.com/office/drawing/2014/main" id="{B04F23A7-33B0-41FA-8D28-D80989A4F36B}"/>
                </a:ext>
              </a:extLst>
            </p:cNvPr>
            <p:cNvSpPr/>
            <p:nvPr/>
          </p:nvSpPr>
          <p:spPr>
            <a:xfrm>
              <a:off x="9859315" y="1669670"/>
              <a:ext cx="291130" cy="2911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370" name="组合 369">
            <a:extLst>
              <a:ext uri="{FF2B5EF4-FFF2-40B4-BE49-F238E27FC236}">
                <a16:creationId xmlns:a16="http://schemas.microsoft.com/office/drawing/2014/main" id="{30298832-E22F-4077-9537-99D8A6570801}"/>
              </a:ext>
            </a:extLst>
          </p:cNvPr>
          <p:cNvGrpSpPr/>
          <p:nvPr/>
        </p:nvGrpSpPr>
        <p:grpSpPr>
          <a:xfrm>
            <a:off x="5609685" y="1404402"/>
            <a:ext cx="1408469" cy="1754258"/>
            <a:chOff x="5261222" y="534402"/>
            <a:chExt cx="1877714" cy="2339553"/>
          </a:xfrm>
        </p:grpSpPr>
        <p:grpSp>
          <p:nvGrpSpPr>
            <p:cNvPr id="371" name="组合 370">
              <a:extLst>
                <a:ext uri="{FF2B5EF4-FFF2-40B4-BE49-F238E27FC236}">
                  <a16:creationId xmlns:a16="http://schemas.microsoft.com/office/drawing/2014/main" id="{AD28AD7D-C2C7-434F-AE92-B4429B7DBABE}"/>
                </a:ext>
              </a:extLst>
            </p:cNvPr>
            <p:cNvGrpSpPr/>
            <p:nvPr/>
          </p:nvGrpSpPr>
          <p:grpSpPr>
            <a:xfrm>
              <a:off x="5261222" y="534402"/>
              <a:ext cx="1877714" cy="2339553"/>
              <a:chOff x="7380501" y="2927403"/>
              <a:chExt cx="2311884" cy="2880513"/>
            </a:xfrm>
          </p:grpSpPr>
          <p:sp>
            <p:nvSpPr>
              <p:cNvPr id="377" name="椭圆 50">
                <a:extLst>
                  <a:ext uri="{FF2B5EF4-FFF2-40B4-BE49-F238E27FC236}">
                    <a16:creationId xmlns:a16="http://schemas.microsoft.com/office/drawing/2014/main" id="{88B349D6-1947-4E72-B762-3BBB8B4F6AC1}"/>
                  </a:ext>
                </a:extLst>
              </p:cNvPr>
              <p:cNvSpPr/>
              <p:nvPr/>
            </p:nvSpPr>
            <p:spPr>
              <a:xfrm rot="18900000">
                <a:off x="7501945" y="2927403"/>
                <a:ext cx="2190440"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 fmla="*/ 13249 w 1687745"/>
                  <a:gd name="connsiteY0" fmla="*/ 1035368 h 2070736"/>
                  <a:gd name="connsiteX1" fmla="*/ 850497 w 1687745"/>
                  <a:gd name="connsiteY1" fmla="*/ 0 h 2070736"/>
                  <a:gd name="connsiteX2" fmla="*/ 1687745 w 1687745"/>
                  <a:gd name="connsiteY2" fmla="*/ 1035368 h 2070736"/>
                  <a:gd name="connsiteX3" fmla="*/ 850497 w 1687745"/>
                  <a:gd name="connsiteY3" fmla="*/ 2070736 h 2070736"/>
                  <a:gd name="connsiteX4" fmla="*/ 13249 w 1687745"/>
                  <a:gd name="connsiteY4" fmla="*/ 1035368 h 2070736"/>
                  <a:gd name="connsiteX0" fmla="*/ 13249 w 1696474"/>
                  <a:gd name="connsiteY0" fmla="*/ 1035368 h 2070736"/>
                  <a:gd name="connsiteX1" fmla="*/ 850497 w 1696474"/>
                  <a:gd name="connsiteY1" fmla="*/ 0 h 2070736"/>
                  <a:gd name="connsiteX2" fmla="*/ 1687745 w 1696474"/>
                  <a:gd name="connsiteY2" fmla="*/ 1035368 h 2070736"/>
                  <a:gd name="connsiteX3" fmla="*/ 850497 w 1696474"/>
                  <a:gd name="connsiteY3" fmla="*/ 2070736 h 2070736"/>
                  <a:gd name="connsiteX4" fmla="*/ 13249 w 1696474"/>
                  <a:gd name="connsiteY4" fmla="*/ 1035368 h 2070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431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78" name="椭圆 377">
                <a:extLst>
                  <a:ext uri="{FF2B5EF4-FFF2-40B4-BE49-F238E27FC236}">
                    <a16:creationId xmlns:a16="http://schemas.microsoft.com/office/drawing/2014/main" id="{A11B04F4-C6D7-4956-A00E-549E2F54DDCC}"/>
                  </a:ext>
                </a:extLst>
              </p:cNvPr>
              <p:cNvSpPr/>
              <p:nvPr/>
            </p:nvSpPr>
            <p:spPr>
              <a:xfrm>
                <a:off x="7567580" y="3243360"/>
                <a:ext cx="1344544" cy="1344544"/>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77800" dist="139700" dir="2700000" algn="tl" rotWithShape="0">
                  <a:srgbClr val="49494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79" name="椭圆 378">
                <a:extLst>
                  <a:ext uri="{FF2B5EF4-FFF2-40B4-BE49-F238E27FC236}">
                    <a16:creationId xmlns:a16="http://schemas.microsoft.com/office/drawing/2014/main" id="{A8564102-BCF5-44B6-928C-506C9467EF19}"/>
                  </a:ext>
                </a:extLst>
              </p:cNvPr>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520700" dist="1778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372" name="Group 4">
              <a:extLst>
                <a:ext uri="{FF2B5EF4-FFF2-40B4-BE49-F238E27FC236}">
                  <a16:creationId xmlns:a16="http://schemas.microsoft.com/office/drawing/2014/main" id="{8FC15FDD-CCB2-47C3-9EFF-1E6E87F74C7A}"/>
                </a:ext>
              </a:extLst>
            </p:cNvPr>
            <p:cNvGrpSpPr>
              <a:grpSpLocks noChangeAspect="1"/>
            </p:cNvGrpSpPr>
            <p:nvPr/>
          </p:nvGrpSpPr>
          <p:grpSpPr bwMode="auto">
            <a:xfrm>
              <a:off x="5713341" y="980391"/>
              <a:ext cx="365268" cy="536356"/>
              <a:chOff x="3540" y="531"/>
              <a:chExt cx="348" cy="511"/>
            </a:xfrm>
            <a:solidFill>
              <a:srgbClr val="FFB850"/>
            </a:solidFill>
          </p:grpSpPr>
          <p:sp>
            <p:nvSpPr>
              <p:cNvPr id="373" name="Freeform 5">
                <a:extLst>
                  <a:ext uri="{FF2B5EF4-FFF2-40B4-BE49-F238E27FC236}">
                    <a16:creationId xmlns:a16="http://schemas.microsoft.com/office/drawing/2014/main" id="{8AA00DBE-8E87-4EDE-880B-BACFA3F17426}"/>
                  </a:ext>
                </a:extLst>
              </p:cNvPr>
              <p:cNvSpPr>
                <a:spLocks/>
              </p:cNvSpPr>
              <p:nvPr/>
            </p:nvSpPr>
            <p:spPr bwMode="auto">
              <a:xfrm>
                <a:off x="3540" y="801"/>
                <a:ext cx="348" cy="241"/>
              </a:xfrm>
              <a:custGeom>
                <a:avLst/>
                <a:gdLst>
                  <a:gd name="T0" fmla="*/ 78 w 97"/>
                  <a:gd name="T1" fmla="*/ 0 h 68"/>
                  <a:gd name="T2" fmla="*/ 70 w 97"/>
                  <a:gd name="T3" fmla="*/ 20 h 68"/>
                  <a:gd name="T4" fmla="*/ 49 w 97"/>
                  <a:gd name="T5" fmla="*/ 66 h 68"/>
                  <a:gd name="T6" fmla="*/ 29 w 97"/>
                  <a:gd name="T7" fmla="*/ 20 h 68"/>
                  <a:gd name="T8" fmla="*/ 20 w 97"/>
                  <a:gd name="T9" fmla="*/ 0 h 68"/>
                  <a:gd name="T10" fmla="*/ 0 w 97"/>
                  <a:gd name="T11" fmla="*/ 39 h 68"/>
                  <a:gd name="T12" fmla="*/ 0 w 97"/>
                  <a:gd name="T13" fmla="*/ 50 h 68"/>
                  <a:gd name="T14" fmla="*/ 49 w 97"/>
                  <a:gd name="T15" fmla="*/ 68 h 68"/>
                  <a:gd name="T16" fmla="*/ 97 w 97"/>
                  <a:gd name="T17" fmla="*/ 50 h 68"/>
                  <a:gd name="T18" fmla="*/ 97 w 97"/>
                  <a:gd name="T19" fmla="*/ 39 h 68"/>
                  <a:gd name="T20" fmla="*/ 78 w 97"/>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68">
                    <a:moveTo>
                      <a:pt x="78" y="0"/>
                    </a:moveTo>
                    <a:cubicBezTo>
                      <a:pt x="70" y="20"/>
                      <a:pt x="70" y="20"/>
                      <a:pt x="70" y="20"/>
                    </a:cubicBezTo>
                    <a:cubicBezTo>
                      <a:pt x="49" y="66"/>
                      <a:pt x="49" y="66"/>
                      <a:pt x="49" y="66"/>
                    </a:cubicBezTo>
                    <a:cubicBezTo>
                      <a:pt x="29" y="20"/>
                      <a:pt x="29" y="20"/>
                      <a:pt x="29" y="20"/>
                    </a:cubicBezTo>
                    <a:cubicBezTo>
                      <a:pt x="20" y="0"/>
                      <a:pt x="20" y="0"/>
                      <a:pt x="20" y="0"/>
                    </a:cubicBezTo>
                    <a:cubicBezTo>
                      <a:pt x="8" y="8"/>
                      <a:pt x="0" y="23"/>
                      <a:pt x="0" y="39"/>
                    </a:cubicBezTo>
                    <a:cubicBezTo>
                      <a:pt x="0" y="50"/>
                      <a:pt x="0" y="50"/>
                      <a:pt x="0" y="50"/>
                    </a:cubicBezTo>
                    <a:cubicBezTo>
                      <a:pt x="13" y="61"/>
                      <a:pt x="30" y="68"/>
                      <a:pt x="49" y="68"/>
                    </a:cubicBezTo>
                    <a:cubicBezTo>
                      <a:pt x="67" y="68"/>
                      <a:pt x="84" y="61"/>
                      <a:pt x="97" y="50"/>
                    </a:cubicBezTo>
                    <a:cubicBezTo>
                      <a:pt x="97" y="39"/>
                      <a:pt x="97" y="39"/>
                      <a:pt x="97" y="39"/>
                    </a:cubicBezTo>
                    <a:cubicBezTo>
                      <a:pt x="97" y="23"/>
                      <a:pt x="90" y="9"/>
                      <a:pt x="7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374" name="Freeform 6">
                <a:extLst>
                  <a:ext uri="{FF2B5EF4-FFF2-40B4-BE49-F238E27FC236}">
                    <a16:creationId xmlns:a16="http://schemas.microsoft.com/office/drawing/2014/main" id="{2411C1F0-2DC7-4716-BAEF-ED7E91EEA865}"/>
                  </a:ext>
                </a:extLst>
              </p:cNvPr>
              <p:cNvSpPr>
                <a:spLocks/>
              </p:cNvSpPr>
              <p:nvPr/>
            </p:nvSpPr>
            <p:spPr bwMode="auto">
              <a:xfrm>
                <a:off x="3687" y="833"/>
                <a:ext cx="58" cy="156"/>
              </a:xfrm>
              <a:custGeom>
                <a:avLst/>
                <a:gdLst>
                  <a:gd name="T0" fmla="*/ 0 w 16"/>
                  <a:gd name="T1" fmla="*/ 0 h 44"/>
                  <a:gd name="T2" fmla="*/ 3 w 16"/>
                  <a:gd name="T3" fmla="*/ 7 h 44"/>
                  <a:gd name="T4" fmla="*/ 0 w 16"/>
                  <a:gd name="T5" fmla="*/ 36 h 44"/>
                  <a:gd name="T6" fmla="*/ 8 w 16"/>
                  <a:gd name="T7" fmla="*/ 44 h 44"/>
                  <a:gd name="T8" fmla="*/ 15 w 16"/>
                  <a:gd name="T9" fmla="*/ 36 h 44"/>
                  <a:gd name="T10" fmla="*/ 12 w 16"/>
                  <a:gd name="T11" fmla="*/ 7 h 44"/>
                  <a:gd name="T12" fmla="*/ 16 w 16"/>
                  <a:gd name="T13" fmla="*/ 0 h 44"/>
                  <a:gd name="T14" fmla="*/ 8 w 16"/>
                  <a:gd name="T15" fmla="*/ 1 h 44"/>
                  <a:gd name="T16" fmla="*/ 0 w 16"/>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4">
                    <a:moveTo>
                      <a:pt x="0" y="0"/>
                    </a:moveTo>
                    <a:cubicBezTo>
                      <a:pt x="0" y="3"/>
                      <a:pt x="1" y="5"/>
                      <a:pt x="3" y="7"/>
                    </a:cubicBezTo>
                    <a:cubicBezTo>
                      <a:pt x="0" y="36"/>
                      <a:pt x="0" y="36"/>
                      <a:pt x="0" y="36"/>
                    </a:cubicBezTo>
                    <a:cubicBezTo>
                      <a:pt x="8" y="44"/>
                      <a:pt x="8" y="44"/>
                      <a:pt x="8" y="44"/>
                    </a:cubicBezTo>
                    <a:cubicBezTo>
                      <a:pt x="15" y="36"/>
                      <a:pt x="15" y="36"/>
                      <a:pt x="15" y="36"/>
                    </a:cubicBezTo>
                    <a:cubicBezTo>
                      <a:pt x="12" y="7"/>
                      <a:pt x="12" y="7"/>
                      <a:pt x="12" y="7"/>
                    </a:cubicBezTo>
                    <a:cubicBezTo>
                      <a:pt x="14" y="5"/>
                      <a:pt x="15" y="3"/>
                      <a:pt x="16" y="0"/>
                    </a:cubicBezTo>
                    <a:cubicBezTo>
                      <a:pt x="13" y="1"/>
                      <a:pt x="10" y="1"/>
                      <a:pt x="8" y="1"/>
                    </a:cubicBezTo>
                    <a:cubicBezTo>
                      <a:pt x="5" y="1"/>
                      <a:pt x="2"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375" name="Freeform 7">
                <a:extLst>
                  <a:ext uri="{FF2B5EF4-FFF2-40B4-BE49-F238E27FC236}">
                    <a16:creationId xmlns:a16="http://schemas.microsoft.com/office/drawing/2014/main" id="{E0131942-19DA-41EA-9BEB-DD2002BC133E}"/>
                  </a:ext>
                </a:extLst>
              </p:cNvPr>
              <p:cNvSpPr>
                <a:spLocks/>
              </p:cNvSpPr>
              <p:nvPr/>
            </p:nvSpPr>
            <p:spPr bwMode="auto">
              <a:xfrm>
                <a:off x="3609" y="652"/>
                <a:ext cx="215" cy="181"/>
              </a:xfrm>
              <a:custGeom>
                <a:avLst/>
                <a:gdLst>
                  <a:gd name="T0" fmla="*/ 30 w 60"/>
                  <a:gd name="T1" fmla="*/ 5 h 51"/>
                  <a:gd name="T2" fmla="*/ 13 w 60"/>
                  <a:gd name="T3" fmla="*/ 0 h 51"/>
                  <a:gd name="T4" fmla="*/ 1 w 60"/>
                  <a:gd name="T5" fmla="*/ 0 h 51"/>
                  <a:gd name="T6" fmla="*/ 0 w 60"/>
                  <a:gd name="T7" fmla="*/ 0 h 51"/>
                  <a:gd name="T8" fmla="*/ 0 w 60"/>
                  <a:gd name="T9" fmla="*/ 6 h 51"/>
                  <a:gd name="T10" fmla="*/ 0 w 60"/>
                  <a:gd name="T11" fmla="*/ 24 h 51"/>
                  <a:gd name="T12" fmla="*/ 22 w 60"/>
                  <a:gd name="T13" fmla="*/ 50 h 51"/>
                  <a:gd name="T14" fmla="*/ 30 w 60"/>
                  <a:gd name="T15" fmla="*/ 51 h 51"/>
                  <a:gd name="T16" fmla="*/ 38 w 60"/>
                  <a:gd name="T17" fmla="*/ 50 h 51"/>
                  <a:gd name="T18" fmla="*/ 60 w 60"/>
                  <a:gd name="T19" fmla="*/ 24 h 51"/>
                  <a:gd name="T20" fmla="*/ 60 w 60"/>
                  <a:gd name="T21" fmla="*/ 6 h 51"/>
                  <a:gd name="T22" fmla="*/ 59 w 60"/>
                  <a:gd name="T23" fmla="*/ 0 h 51"/>
                  <a:gd name="T24" fmla="*/ 47 w 60"/>
                  <a:gd name="T25" fmla="*/ 0 h 51"/>
                  <a:gd name="T26" fmla="*/ 30 w 60"/>
                  <a:gd name="T27" fmla="*/ 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51">
                    <a:moveTo>
                      <a:pt x="30" y="5"/>
                    </a:moveTo>
                    <a:cubicBezTo>
                      <a:pt x="22" y="5"/>
                      <a:pt x="15" y="3"/>
                      <a:pt x="13" y="0"/>
                    </a:cubicBezTo>
                    <a:cubicBezTo>
                      <a:pt x="1" y="0"/>
                      <a:pt x="1" y="0"/>
                      <a:pt x="1" y="0"/>
                    </a:cubicBezTo>
                    <a:cubicBezTo>
                      <a:pt x="0" y="0"/>
                      <a:pt x="0" y="0"/>
                      <a:pt x="0" y="0"/>
                    </a:cubicBezTo>
                    <a:cubicBezTo>
                      <a:pt x="0" y="2"/>
                      <a:pt x="0" y="4"/>
                      <a:pt x="0" y="6"/>
                    </a:cubicBezTo>
                    <a:cubicBezTo>
                      <a:pt x="0" y="24"/>
                      <a:pt x="0" y="24"/>
                      <a:pt x="0" y="24"/>
                    </a:cubicBezTo>
                    <a:cubicBezTo>
                      <a:pt x="0" y="36"/>
                      <a:pt x="9" y="47"/>
                      <a:pt x="22" y="50"/>
                    </a:cubicBezTo>
                    <a:cubicBezTo>
                      <a:pt x="24" y="51"/>
                      <a:pt x="27" y="51"/>
                      <a:pt x="30" y="51"/>
                    </a:cubicBezTo>
                    <a:cubicBezTo>
                      <a:pt x="32" y="51"/>
                      <a:pt x="35" y="51"/>
                      <a:pt x="38" y="50"/>
                    </a:cubicBezTo>
                    <a:cubicBezTo>
                      <a:pt x="50" y="47"/>
                      <a:pt x="60" y="36"/>
                      <a:pt x="60" y="24"/>
                    </a:cubicBezTo>
                    <a:cubicBezTo>
                      <a:pt x="60" y="6"/>
                      <a:pt x="60" y="6"/>
                      <a:pt x="60" y="6"/>
                    </a:cubicBezTo>
                    <a:cubicBezTo>
                      <a:pt x="60" y="4"/>
                      <a:pt x="59" y="2"/>
                      <a:pt x="59" y="0"/>
                    </a:cubicBezTo>
                    <a:cubicBezTo>
                      <a:pt x="47" y="0"/>
                      <a:pt x="47" y="0"/>
                      <a:pt x="47" y="0"/>
                    </a:cubicBezTo>
                    <a:cubicBezTo>
                      <a:pt x="46" y="3"/>
                      <a:pt x="38" y="5"/>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376" name="Freeform 8">
                <a:extLst>
                  <a:ext uri="{FF2B5EF4-FFF2-40B4-BE49-F238E27FC236}">
                    <a16:creationId xmlns:a16="http://schemas.microsoft.com/office/drawing/2014/main" id="{414C24C9-8B2E-4E08-B85E-E243DBC325CD}"/>
                  </a:ext>
                </a:extLst>
              </p:cNvPr>
              <p:cNvSpPr>
                <a:spLocks noEditPoints="1"/>
              </p:cNvSpPr>
              <p:nvPr/>
            </p:nvSpPr>
            <p:spPr bwMode="auto">
              <a:xfrm>
                <a:off x="3598" y="531"/>
                <a:ext cx="240" cy="128"/>
              </a:xfrm>
              <a:custGeom>
                <a:avLst/>
                <a:gdLst>
                  <a:gd name="T0" fmla="*/ 33 w 67"/>
                  <a:gd name="T1" fmla="*/ 0 h 36"/>
                  <a:gd name="T2" fmla="*/ 0 w 67"/>
                  <a:gd name="T3" fmla="*/ 31 h 36"/>
                  <a:gd name="T4" fmla="*/ 4 w 67"/>
                  <a:gd name="T5" fmla="*/ 31 h 36"/>
                  <a:gd name="T6" fmla="*/ 4 w 67"/>
                  <a:gd name="T7" fmla="*/ 31 h 36"/>
                  <a:gd name="T8" fmla="*/ 16 w 67"/>
                  <a:gd name="T9" fmla="*/ 31 h 36"/>
                  <a:gd name="T10" fmla="*/ 33 w 67"/>
                  <a:gd name="T11" fmla="*/ 36 h 36"/>
                  <a:gd name="T12" fmla="*/ 51 w 67"/>
                  <a:gd name="T13" fmla="*/ 31 h 36"/>
                  <a:gd name="T14" fmla="*/ 62 w 67"/>
                  <a:gd name="T15" fmla="*/ 31 h 36"/>
                  <a:gd name="T16" fmla="*/ 64 w 67"/>
                  <a:gd name="T17" fmla="*/ 31 h 36"/>
                  <a:gd name="T18" fmla="*/ 67 w 67"/>
                  <a:gd name="T19" fmla="*/ 31 h 36"/>
                  <a:gd name="T20" fmla="*/ 33 w 67"/>
                  <a:gd name="T21" fmla="*/ 0 h 36"/>
                  <a:gd name="T22" fmla="*/ 33 w 67"/>
                  <a:gd name="T23" fmla="*/ 26 h 36"/>
                  <a:gd name="T24" fmla="*/ 27 w 67"/>
                  <a:gd name="T25" fmla="*/ 20 h 36"/>
                  <a:gd name="T26" fmla="*/ 33 w 67"/>
                  <a:gd name="T27" fmla="*/ 14 h 36"/>
                  <a:gd name="T28" fmla="*/ 40 w 67"/>
                  <a:gd name="T29" fmla="*/ 20 h 36"/>
                  <a:gd name="T30" fmla="*/ 33 w 67"/>
                  <a:gd name="T31"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 h="36">
                    <a:moveTo>
                      <a:pt x="33" y="0"/>
                    </a:moveTo>
                    <a:cubicBezTo>
                      <a:pt x="15" y="0"/>
                      <a:pt x="1" y="14"/>
                      <a:pt x="0" y="31"/>
                    </a:cubicBezTo>
                    <a:cubicBezTo>
                      <a:pt x="4" y="31"/>
                      <a:pt x="4" y="31"/>
                      <a:pt x="4" y="31"/>
                    </a:cubicBezTo>
                    <a:cubicBezTo>
                      <a:pt x="4" y="31"/>
                      <a:pt x="4" y="31"/>
                      <a:pt x="4" y="31"/>
                    </a:cubicBezTo>
                    <a:cubicBezTo>
                      <a:pt x="16" y="31"/>
                      <a:pt x="16" y="31"/>
                      <a:pt x="16" y="31"/>
                    </a:cubicBezTo>
                    <a:cubicBezTo>
                      <a:pt x="18" y="34"/>
                      <a:pt x="25" y="36"/>
                      <a:pt x="33" y="36"/>
                    </a:cubicBezTo>
                    <a:cubicBezTo>
                      <a:pt x="42" y="36"/>
                      <a:pt x="49" y="34"/>
                      <a:pt x="51" y="31"/>
                    </a:cubicBezTo>
                    <a:cubicBezTo>
                      <a:pt x="62" y="31"/>
                      <a:pt x="62" y="31"/>
                      <a:pt x="62" y="31"/>
                    </a:cubicBezTo>
                    <a:cubicBezTo>
                      <a:pt x="64" y="31"/>
                      <a:pt x="64" y="31"/>
                      <a:pt x="64" y="31"/>
                    </a:cubicBezTo>
                    <a:cubicBezTo>
                      <a:pt x="67" y="31"/>
                      <a:pt x="67" y="31"/>
                      <a:pt x="67" y="31"/>
                    </a:cubicBezTo>
                    <a:cubicBezTo>
                      <a:pt x="66" y="14"/>
                      <a:pt x="51" y="0"/>
                      <a:pt x="33" y="0"/>
                    </a:cubicBezTo>
                    <a:close/>
                    <a:moveTo>
                      <a:pt x="33" y="26"/>
                    </a:moveTo>
                    <a:cubicBezTo>
                      <a:pt x="30" y="26"/>
                      <a:pt x="27" y="24"/>
                      <a:pt x="27" y="20"/>
                    </a:cubicBezTo>
                    <a:cubicBezTo>
                      <a:pt x="27" y="17"/>
                      <a:pt x="30" y="14"/>
                      <a:pt x="33" y="14"/>
                    </a:cubicBezTo>
                    <a:cubicBezTo>
                      <a:pt x="37" y="14"/>
                      <a:pt x="40" y="17"/>
                      <a:pt x="40" y="20"/>
                    </a:cubicBezTo>
                    <a:cubicBezTo>
                      <a:pt x="40" y="24"/>
                      <a:pt x="37" y="26"/>
                      <a:pt x="3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grpSp>
      </p:grpSp>
      <p:grpSp>
        <p:nvGrpSpPr>
          <p:cNvPr id="380" name="组合 379">
            <a:extLst>
              <a:ext uri="{FF2B5EF4-FFF2-40B4-BE49-F238E27FC236}">
                <a16:creationId xmlns:a16="http://schemas.microsoft.com/office/drawing/2014/main" id="{83983B92-BED8-4A68-B5FE-DF43BE35BEBF}"/>
              </a:ext>
            </a:extLst>
          </p:cNvPr>
          <p:cNvGrpSpPr/>
          <p:nvPr/>
        </p:nvGrpSpPr>
        <p:grpSpPr>
          <a:xfrm>
            <a:off x="7205131" y="2965095"/>
            <a:ext cx="1408469" cy="1754258"/>
            <a:chOff x="7388206" y="2615808"/>
            <a:chExt cx="1877714" cy="2339553"/>
          </a:xfrm>
        </p:grpSpPr>
        <p:grpSp>
          <p:nvGrpSpPr>
            <p:cNvPr id="381" name="组合 380">
              <a:extLst>
                <a:ext uri="{FF2B5EF4-FFF2-40B4-BE49-F238E27FC236}">
                  <a16:creationId xmlns:a16="http://schemas.microsoft.com/office/drawing/2014/main" id="{DD9DC1C6-E7B9-4DE4-83D8-A5AFCB23DE0F}"/>
                </a:ext>
              </a:extLst>
            </p:cNvPr>
            <p:cNvGrpSpPr/>
            <p:nvPr/>
          </p:nvGrpSpPr>
          <p:grpSpPr>
            <a:xfrm>
              <a:off x="7388206" y="2615808"/>
              <a:ext cx="1877714" cy="2339553"/>
              <a:chOff x="7380501" y="2927403"/>
              <a:chExt cx="2311884" cy="2880513"/>
            </a:xfrm>
          </p:grpSpPr>
          <p:sp>
            <p:nvSpPr>
              <p:cNvPr id="386" name="椭圆 50">
                <a:extLst>
                  <a:ext uri="{FF2B5EF4-FFF2-40B4-BE49-F238E27FC236}">
                    <a16:creationId xmlns:a16="http://schemas.microsoft.com/office/drawing/2014/main" id="{41A0E96B-464F-457B-B516-4DAEEA4EA1B2}"/>
                  </a:ext>
                </a:extLst>
              </p:cNvPr>
              <p:cNvSpPr/>
              <p:nvPr/>
            </p:nvSpPr>
            <p:spPr>
              <a:xfrm rot="18900000">
                <a:off x="7501945" y="2927403"/>
                <a:ext cx="2190440"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 fmla="*/ 13249 w 1687745"/>
                  <a:gd name="connsiteY0" fmla="*/ 1035368 h 2070736"/>
                  <a:gd name="connsiteX1" fmla="*/ 850497 w 1687745"/>
                  <a:gd name="connsiteY1" fmla="*/ 0 h 2070736"/>
                  <a:gd name="connsiteX2" fmla="*/ 1687745 w 1687745"/>
                  <a:gd name="connsiteY2" fmla="*/ 1035368 h 2070736"/>
                  <a:gd name="connsiteX3" fmla="*/ 850497 w 1687745"/>
                  <a:gd name="connsiteY3" fmla="*/ 2070736 h 2070736"/>
                  <a:gd name="connsiteX4" fmla="*/ 13249 w 1687745"/>
                  <a:gd name="connsiteY4" fmla="*/ 1035368 h 2070736"/>
                  <a:gd name="connsiteX0" fmla="*/ 13249 w 1696474"/>
                  <a:gd name="connsiteY0" fmla="*/ 1035368 h 2070736"/>
                  <a:gd name="connsiteX1" fmla="*/ 850497 w 1696474"/>
                  <a:gd name="connsiteY1" fmla="*/ 0 h 2070736"/>
                  <a:gd name="connsiteX2" fmla="*/ 1687745 w 1696474"/>
                  <a:gd name="connsiteY2" fmla="*/ 1035368 h 2070736"/>
                  <a:gd name="connsiteX3" fmla="*/ 850497 w 1696474"/>
                  <a:gd name="connsiteY3" fmla="*/ 2070736 h 2070736"/>
                  <a:gd name="connsiteX4" fmla="*/ 13249 w 1696474"/>
                  <a:gd name="connsiteY4" fmla="*/ 1035368 h 2070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431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87" name="椭圆 386">
                <a:extLst>
                  <a:ext uri="{FF2B5EF4-FFF2-40B4-BE49-F238E27FC236}">
                    <a16:creationId xmlns:a16="http://schemas.microsoft.com/office/drawing/2014/main" id="{FF51F108-5C45-40A9-85CA-08295EF383A6}"/>
                  </a:ext>
                </a:extLst>
              </p:cNvPr>
              <p:cNvSpPr/>
              <p:nvPr/>
            </p:nvSpPr>
            <p:spPr>
              <a:xfrm>
                <a:off x="7567580" y="3243360"/>
                <a:ext cx="1344544" cy="1344544"/>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77800" dist="139700" dir="2700000" algn="tl" rotWithShape="0">
                  <a:srgbClr val="49494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88" name="椭圆 387">
                <a:extLst>
                  <a:ext uri="{FF2B5EF4-FFF2-40B4-BE49-F238E27FC236}">
                    <a16:creationId xmlns:a16="http://schemas.microsoft.com/office/drawing/2014/main" id="{CFDFE560-166C-425A-93F2-B369B67459D4}"/>
                  </a:ext>
                </a:extLst>
              </p:cNvPr>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520700" dist="1778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382" name="Group 11">
              <a:extLst>
                <a:ext uri="{FF2B5EF4-FFF2-40B4-BE49-F238E27FC236}">
                  <a16:creationId xmlns:a16="http://schemas.microsoft.com/office/drawing/2014/main" id="{953B9357-8007-49F4-B98B-C6E498E89A81}"/>
                </a:ext>
              </a:extLst>
            </p:cNvPr>
            <p:cNvGrpSpPr>
              <a:grpSpLocks noChangeAspect="1"/>
            </p:cNvGrpSpPr>
            <p:nvPr/>
          </p:nvGrpSpPr>
          <p:grpSpPr bwMode="auto">
            <a:xfrm>
              <a:off x="7813988" y="3135607"/>
              <a:ext cx="521662" cy="453436"/>
              <a:chOff x="4838" y="1902"/>
              <a:chExt cx="497" cy="432"/>
            </a:xfrm>
            <a:solidFill>
              <a:srgbClr val="663A77"/>
            </a:solidFill>
          </p:grpSpPr>
          <p:sp>
            <p:nvSpPr>
              <p:cNvPr id="383" name="Freeform 12">
                <a:extLst>
                  <a:ext uri="{FF2B5EF4-FFF2-40B4-BE49-F238E27FC236}">
                    <a16:creationId xmlns:a16="http://schemas.microsoft.com/office/drawing/2014/main" id="{F6F101B9-A520-4296-8DBC-8F95949AE948}"/>
                  </a:ext>
                </a:extLst>
              </p:cNvPr>
              <p:cNvSpPr>
                <a:spLocks noEditPoints="1"/>
              </p:cNvSpPr>
              <p:nvPr/>
            </p:nvSpPr>
            <p:spPr bwMode="auto">
              <a:xfrm>
                <a:off x="5001" y="1999"/>
                <a:ext cx="334" cy="335"/>
              </a:xfrm>
              <a:custGeom>
                <a:avLst/>
                <a:gdLst>
                  <a:gd name="T0" fmla="*/ 9 w 80"/>
                  <a:gd name="T1" fmla="*/ 19 h 80"/>
                  <a:gd name="T2" fmla="*/ 10 w 80"/>
                  <a:gd name="T3" fmla="*/ 26 h 80"/>
                  <a:gd name="T4" fmla="*/ 5 w 80"/>
                  <a:gd name="T5" fmla="*/ 27 h 80"/>
                  <a:gd name="T6" fmla="*/ 0 w 80"/>
                  <a:gd name="T7" fmla="*/ 31 h 80"/>
                  <a:gd name="T8" fmla="*/ 3 w 80"/>
                  <a:gd name="T9" fmla="*/ 37 h 80"/>
                  <a:gd name="T10" fmla="*/ 7 w 80"/>
                  <a:gd name="T11" fmla="*/ 42 h 80"/>
                  <a:gd name="T12" fmla="*/ 3 w 80"/>
                  <a:gd name="T13" fmla="*/ 46 h 80"/>
                  <a:gd name="T14" fmla="*/ 1 w 80"/>
                  <a:gd name="T15" fmla="*/ 52 h 80"/>
                  <a:gd name="T16" fmla="*/ 7 w 80"/>
                  <a:gd name="T17" fmla="*/ 56 h 80"/>
                  <a:gd name="T18" fmla="*/ 11 w 80"/>
                  <a:gd name="T19" fmla="*/ 57 h 80"/>
                  <a:gd name="T20" fmla="*/ 11 w 80"/>
                  <a:gd name="T21" fmla="*/ 63 h 80"/>
                  <a:gd name="T22" fmla="*/ 13 w 80"/>
                  <a:gd name="T23" fmla="*/ 70 h 80"/>
                  <a:gd name="T24" fmla="*/ 19 w 80"/>
                  <a:gd name="T25" fmla="*/ 70 h 80"/>
                  <a:gd name="T26" fmla="*/ 25 w 80"/>
                  <a:gd name="T27" fmla="*/ 70 h 80"/>
                  <a:gd name="T28" fmla="*/ 27 w 80"/>
                  <a:gd name="T29" fmla="*/ 74 h 80"/>
                  <a:gd name="T30" fmla="*/ 31 w 80"/>
                  <a:gd name="T31" fmla="*/ 79 h 80"/>
                  <a:gd name="T32" fmla="*/ 37 w 80"/>
                  <a:gd name="T33" fmla="*/ 76 h 80"/>
                  <a:gd name="T34" fmla="*/ 42 w 80"/>
                  <a:gd name="T35" fmla="*/ 73 h 80"/>
                  <a:gd name="T36" fmla="*/ 46 w 80"/>
                  <a:gd name="T37" fmla="*/ 76 h 80"/>
                  <a:gd name="T38" fmla="*/ 52 w 80"/>
                  <a:gd name="T39" fmla="*/ 78 h 80"/>
                  <a:gd name="T40" fmla="*/ 56 w 80"/>
                  <a:gd name="T41" fmla="*/ 73 h 80"/>
                  <a:gd name="T42" fmla="*/ 58 w 80"/>
                  <a:gd name="T43" fmla="*/ 67 h 80"/>
                  <a:gd name="T44" fmla="*/ 63 w 80"/>
                  <a:gd name="T45" fmla="*/ 68 h 80"/>
                  <a:gd name="T46" fmla="*/ 69 w 80"/>
                  <a:gd name="T47" fmla="*/ 67 h 80"/>
                  <a:gd name="T48" fmla="*/ 70 w 80"/>
                  <a:gd name="T49" fmla="*/ 60 h 80"/>
                  <a:gd name="T50" fmla="*/ 69 w 80"/>
                  <a:gd name="T51" fmla="*/ 54 h 80"/>
                  <a:gd name="T52" fmla="*/ 74 w 80"/>
                  <a:gd name="T53" fmla="*/ 53 h 80"/>
                  <a:gd name="T54" fmla="*/ 79 w 80"/>
                  <a:gd name="T55" fmla="*/ 48 h 80"/>
                  <a:gd name="T56" fmla="*/ 76 w 80"/>
                  <a:gd name="T57" fmla="*/ 42 h 80"/>
                  <a:gd name="T58" fmla="*/ 72 w 80"/>
                  <a:gd name="T59" fmla="*/ 37 h 80"/>
                  <a:gd name="T60" fmla="*/ 76 w 80"/>
                  <a:gd name="T61" fmla="*/ 34 h 80"/>
                  <a:gd name="T62" fmla="*/ 78 w 80"/>
                  <a:gd name="T63" fmla="*/ 27 h 80"/>
                  <a:gd name="T64" fmla="*/ 73 w 80"/>
                  <a:gd name="T65" fmla="*/ 24 h 80"/>
                  <a:gd name="T66" fmla="*/ 67 w 80"/>
                  <a:gd name="T67" fmla="*/ 21 h 80"/>
                  <a:gd name="T68" fmla="*/ 68 w 80"/>
                  <a:gd name="T69" fmla="*/ 16 h 80"/>
                  <a:gd name="T70" fmla="*/ 67 w 80"/>
                  <a:gd name="T71" fmla="*/ 10 h 80"/>
                  <a:gd name="T72" fmla="*/ 60 w 80"/>
                  <a:gd name="T73" fmla="*/ 9 h 80"/>
                  <a:gd name="T74" fmla="*/ 54 w 80"/>
                  <a:gd name="T75" fmla="*/ 10 h 80"/>
                  <a:gd name="T76" fmla="*/ 52 w 80"/>
                  <a:gd name="T77" fmla="*/ 5 h 80"/>
                  <a:gd name="T78" fmla="*/ 48 w 80"/>
                  <a:gd name="T79" fmla="*/ 0 h 80"/>
                  <a:gd name="T80" fmla="*/ 42 w 80"/>
                  <a:gd name="T81" fmla="*/ 3 h 80"/>
                  <a:gd name="T82" fmla="*/ 37 w 80"/>
                  <a:gd name="T83" fmla="*/ 7 h 80"/>
                  <a:gd name="T84" fmla="*/ 33 w 80"/>
                  <a:gd name="T85" fmla="*/ 3 h 80"/>
                  <a:gd name="T86" fmla="*/ 27 w 80"/>
                  <a:gd name="T87" fmla="*/ 1 h 80"/>
                  <a:gd name="T88" fmla="*/ 23 w 80"/>
                  <a:gd name="T89" fmla="*/ 7 h 80"/>
                  <a:gd name="T90" fmla="*/ 21 w 80"/>
                  <a:gd name="T91" fmla="*/ 13 h 80"/>
                  <a:gd name="T92" fmla="*/ 16 w 80"/>
                  <a:gd name="T93" fmla="*/ 11 h 80"/>
                  <a:gd name="T94" fmla="*/ 10 w 80"/>
                  <a:gd name="T95" fmla="*/ 13 h 80"/>
                  <a:gd name="T96" fmla="*/ 9 w 80"/>
                  <a:gd name="T97" fmla="*/ 19 h 80"/>
                  <a:gd name="T98" fmla="*/ 32 w 80"/>
                  <a:gd name="T99" fmla="*/ 18 h 80"/>
                  <a:gd name="T100" fmla="*/ 62 w 80"/>
                  <a:gd name="T101" fmla="*/ 33 h 80"/>
                  <a:gd name="T102" fmla="*/ 47 w 80"/>
                  <a:gd name="T103" fmla="*/ 62 h 80"/>
                  <a:gd name="T104" fmla="*/ 18 w 80"/>
                  <a:gd name="T105" fmla="*/ 47 h 80"/>
                  <a:gd name="T106" fmla="*/ 32 w 80"/>
                  <a:gd name="T107"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80">
                    <a:moveTo>
                      <a:pt x="9" y="19"/>
                    </a:moveTo>
                    <a:cubicBezTo>
                      <a:pt x="11" y="21"/>
                      <a:pt x="10" y="25"/>
                      <a:pt x="10" y="26"/>
                    </a:cubicBezTo>
                    <a:cubicBezTo>
                      <a:pt x="9" y="27"/>
                      <a:pt x="7" y="27"/>
                      <a:pt x="5" y="27"/>
                    </a:cubicBezTo>
                    <a:cubicBezTo>
                      <a:pt x="3" y="26"/>
                      <a:pt x="1" y="28"/>
                      <a:pt x="0" y="31"/>
                    </a:cubicBezTo>
                    <a:cubicBezTo>
                      <a:pt x="0" y="34"/>
                      <a:pt x="1" y="37"/>
                      <a:pt x="3" y="37"/>
                    </a:cubicBezTo>
                    <a:cubicBezTo>
                      <a:pt x="5" y="38"/>
                      <a:pt x="7" y="41"/>
                      <a:pt x="7" y="42"/>
                    </a:cubicBezTo>
                    <a:cubicBezTo>
                      <a:pt x="7" y="44"/>
                      <a:pt x="5" y="45"/>
                      <a:pt x="3" y="46"/>
                    </a:cubicBezTo>
                    <a:cubicBezTo>
                      <a:pt x="1" y="47"/>
                      <a:pt x="0" y="49"/>
                      <a:pt x="1" y="52"/>
                    </a:cubicBezTo>
                    <a:cubicBezTo>
                      <a:pt x="2" y="55"/>
                      <a:pt x="4" y="57"/>
                      <a:pt x="7" y="56"/>
                    </a:cubicBezTo>
                    <a:cubicBezTo>
                      <a:pt x="9" y="55"/>
                      <a:pt x="11" y="56"/>
                      <a:pt x="11" y="57"/>
                    </a:cubicBezTo>
                    <a:cubicBezTo>
                      <a:pt x="12" y="58"/>
                      <a:pt x="13" y="62"/>
                      <a:pt x="11" y="63"/>
                    </a:cubicBezTo>
                    <a:cubicBezTo>
                      <a:pt x="10" y="65"/>
                      <a:pt x="10" y="68"/>
                      <a:pt x="13" y="70"/>
                    </a:cubicBezTo>
                    <a:cubicBezTo>
                      <a:pt x="15" y="72"/>
                      <a:pt x="18" y="72"/>
                      <a:pt x="19" y="70"/>
                    </a:cubicBezTo>
                    <a:cubicBezTo>
                      <a:pt x="20" y="69"/>
                      <a:pt x="24" y="69"/>
                      <a:pt x="25" y="70"/>
                    </a:cubicBezTo>
                    <a:cubicBezTo>
                      <a:pt x="27" y="70"/>
                      <a:pt x="27" y="72"/>
                      <a:pt x="27" y="74"/>
                    </a:cubicBezTo>
                    <a:cubicBezTo>
                      <a:pt x="26" y="76"/>
                      <a:pt x="28" y="78"/>
                      <a:pt x="31" y="79"/>
                    </a:cubicBezTo>
                    <a:cubicBezTo>
                      <a:pt x="34" y="80"/>
                      <a:pt x="37" y="79"/>
                      <a:pt x="37" y="76"/>
                    </a:cubicBezTo>
                    <a:cubicBezTo>
                      <a:pt x="37" y="74"/>
                      <a:pt x="41" y="73"/>
                      <a:pt x="42" y="73"/>
                    </a:cubicBezTo>
                    <a:cubicBezTo>
                      <a:pt x="43" y="72"/>
                      <a:pt x="45" y="74"/>
                      <a:pt x="46" y="76"/>
                    </a:cubicBezTo>
                    <a:cubicBezTo>
                      <a:pt x="46" y="78"/>
                      <a:pt x="49" y="79"/>
                      <a:pt x="52" y="78"/>
                    </a:cubicBezTo>
                    <a:cubicBezTo>
                      <a:pt x="55" y="77"/>
                      <a:pt x="56" y="75"/>
                      <a:pt x="56" y="73"/>
                    </a:cubicBezTo>
                    <a:cubicBezTo>
                      <a:pt x="55" y="71"/>
                      <a:pt x="57" y="68"/>
                      <a:pt x="58" y="67"/>
                    </a:cubicBezTo>
                    <a:cubicBezTo>
                      <a:pt x="59" y="66"/>
                      <a:pt x="61" y="67"/>
                      <a:pt x="63" y="68"/>
                    </a:cubicBezTo>
                    <a:cubicBezTo>
                      <a:pt x="65" y="70"/>
                      <a:pt x="67" y="69"/>
                      <a:pt x="69" y="67"/>
                    </a:cubicBezTo>
                    <a:cubicBezTo>
                      <a:pt x="71" y="65"/>
                      <a:pt x="72" y="62"/>
                      <a:pt x="70" y="60"/>
                    </a:cubicBezTo>
                    <a:cubicBezTo>
                      <a:pt x="69" y="59"/>
                      <a:pt x="69" y="55"/>
                      <a:pt x="69" y="54"/>
                    </a:cubicBezTo>
                    <a:cubicBezTo>
                      <a:pt x="70" y="53"/>
                      <a:pt x="72" y="52"/>
                      <a:pt x="74" y="53"/>
                    </a:cubicBezTo>
                    <a:cubicBezTo>
                      <a:pt x="76" y="53"/>
                      <a:pt x="78" y="51"/>
                      <a:pt x="79" y="48"/>
                    </a:cubicBezTo>
                    <a:cubicBezTo>
                      <a:pt x="80" y="45"/>
                      <a:pt x="78" y="43"/>
                      <a:pt x="76" y="42"/>
                    </a:cubicBezTo>
                    <a:cubicBezTo>
                      <a:pt x="74" y="42"/>
                      <a:pt x="72" y="38"/>
                      <a:pt x="72" y="37"/>
                    </a:cubicBezTo>
                    <a:cubicBezTo>
                      <a:pt x="72" y="36"/>
                      <a:pt x="74" y="34"/>
                      <a:pt x="76" y="34"/>
                    </a:cubicBezTo>
                    <a:cubicBezTo>
                      <a:pt x="78" y="33"/>
                      <a:pt x="79" y="30"/>
                      <a:pt x="78" y="27"/>
                    </a:cubicBezTo>
                    <a:cubicBezTo>
                      <a:pt x="77" y="25"/>
                      <a:pt x="75" y="23"/>
                      <a:pt x="73" y="24"/>
                    </a:cubicBezTo>
                    <a:cubicBezTo>
                      <a:pt x="71" y="24"/>
                      <a:pt x="67" y="22"/>
                      <a:pt x="67" y="21"/>
                    </a:cubicBezTo>
                    <a:cubicBezTo>
                      <a:pt x="66" y="20"/>
                      <a:pt x="66" y="18"/>
                      <a:pt x="68" y="16"/>
                    </a:cubicBezTo>
                    <a:cubicBezTo>
                      <a:pt x="69" y="15"/>
                      <a:pt x="69" y="12"/>
                      <a:pt x="67" y="10"/>
                    </a:cubicBezTo>
                    <a:cubicBezTo>
                      <a:pt x="64" y="8"/>
                      <a:pt x="61" y="8"/>
                      <a:pt x="60" y="9"/>
                    </a:cubicBezTo>
                    <a:cubicBezTo>
                      <a:pt x="59" y="11"/>
                      <a:pt x="55" y="10"/>
                      <a:pt x="54" y="10"/>
                    </a:cubicBezTo>
                    <a:cubicBezTo>
                      <a:pt x="52" y="9"/>
                      <a:pt x="52" y="7"/>
                      <a:pt x="52" y="5"/>
                    </a:cubicBezTo>
                    <a:cubicBezTo>
                      <a:pt x="53" y="3"/>
                      <a:pt x="51" y="1"/>
                      <a:pt x="48" y="0"/>
                    </a:cubicBezTo>
                    <a:cubicBezTo>
                      <a:pt x="45" y="0"/>
                      <a:pt x="42" y="1"/>
                      <a:pt x="42" y="3"/>
                    </a:cubicBezTo>
                    <a:cubicBezTo>
                      <a:pt x="42" y="5"/>
                      <a:pt x="38" y="7"/>
                      <a:pt x="37" y="7"/>
                    </a:cubicBezTo>
                    <a:cubicBezTo>
                      <a:pt x="36" y="7"/>
                      <a:pt x="34" y="5"/>
                      <a:pt x="33" y="3"/>
                    </a:cubicBezTo>
                    <a:cubicBezTo>
                      <a:pt x="33" y="1"/>
                      <a:pt x="30" y="1"/>
                      <a:pt x="27" y="1"/>
                    </a:cubicBezTo>
                    <a:cubicBezTo>
                      <a:pt x="24" y="2"/>
                      <a:pt x="23" y="5"/>
                      <a:pt x="23" y="7"/>
                    </a:cubicBezTo>
                    <a:cubicBezTo>
                      <a:pt x="24" y="9"/>
                      <a:pt x="22" y="12"/>
                      <a:pt x="21" y="13"/>
                    </a:cubicBezTo>
                    <a:cubicBezTo>
                      <a:pt x="20" y="13"/>
                      <a:pt x="18" y="13"/>
                      <a:pt x="16" y="11"/>
                    </a:cubicBezTo>
                    <a:cubicBezTo>
                      <a:pt x="15" y="10"/>
                      <a:pt x="12" y="11"/>
                      <a:pt x="10" y="13"/>
                    </a:cubicBezTo>
                    <a:cubicBezTo>
                      <a:pt x="8" y="15"/>
                      <a:pt x="7" y="18"/>
                      <a:pt x="9" y="19"/>
                    </a:cubicBezTo>
                    <a:close/>
                    <a:moveTo>
                      <a:pt x="32" y="18"/>
                    </a:moveTo>
                    <a:cubicBezTo>
                      <a:pt x="45" y="14"/>
                      <a:pt x="58" y="21"/>
                      <a:pt x="62" y="33"/>
                    </a:cubicBezTo>
                    <a:cubicBezTo>
                      <a:pt x="65" y="45"/>
                      <a:pt x="59" y="58"/>
                      <a:pt x="47" y="62"/>
                    </a:cubicBezTo>
                    <a:cubicBezTo>
                      <a:pt x="34" y="66"/>
                      <a:pt x="21" y="59"/>
                      <a:pt x="18" y="47"/>
                    </a:cubicBezTo>
                    <a:cubicBezTo>
                      <a:pt x="14" y="35"/>
                      <a:pt x="20" y="22"/>
                      <a:pt x="3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384" name="Freeform 13">
                <a:extLst>
                  <a:ext uri="{FF2B5EF4-FFF2-40B4-BE49-F238E27FC236}">
                    <a16:creationId xmlns:a16="http://schemas.microsoft.com/office/drawing/2014/main" id="{31122282-5138-4135-9D6F-416ED5E21FBA}"/>
                  </a:ext>
                </a:extLst>
              </p:cNvPr>
              <p:cNvSpPr>
                <a:spLocks noEditPoints="1"/>
              </p:cNvSpPr>
              <p:nvPr/>
            </p:nvSpPr>
            <p:spPr bwMode="auto">
              <a:xfrm>
                <a:off x="4838" y="1902"/>
                <a:ext cx="217" cy="214"/>
              </a:xfrm>
              <a:custGeom>
                <a:avLst/>
                <a:gdLst>
                  <a:gd name="T0" fmla="*/ 6 w 52"/>
                  <a:gd name="T1" fmla="*/ 12 h 51"/>
                  <a:gd name="T2" fmla="*/ 7 w 52"/>
                  <a:gd name="T3" fmla="*/ 16 h 51"/>
                  <a:gd name="T4" fmla="*/ 4 w 52"/>
                  <a:gd name="T5" fmla="*/ 17 h 51"/>
                  <a:gd name="T6" fmla="*/ 1 w 52"/>
                  <a:gd name="T7" fmla="*/ 20 h 51"/>
                  <a:gd name="T8" fmla="*/ 3 w 52"/>
                  <a:gd name="T9" fmla="*/ 24 h 51"/>
                  <a:gd name="T10" fmla="*/ 5 w 52"/>
                  <a:gd name="T11" fmla="*/ 27 h 51"/>
                  <a:gd name="T12" fmla="*/ 3 w 52"/>
                  <a:gd name="T13" fmla="*/ 29 h 51"/>
                  <a:gd name="T14" fmla="*/ 1 w 52"/>
                  <a:gd name="T15" fmla="*/ 33 h 51"/>
                  <a:gd name="T16" fmla="*/ 5 w 52"/>
                  <a:gd name="T17" fmla="*/ 36 h 51"/>
                  <a:gd name="T18" fmla="*/ 8 w 52"/>
                  <a:gd name="T19" fmla="*/ 36 h 51"/>
                  <a:gd name="T20" fmla="*/ 8 w 52"/>
                  <a:gd name="T21" fmla="*/ 41 h 51"/>
                  <a:gd name="T22" fmla="*/ 9 w 52"/>
                  <a:gd name="T23" fmla="*/ 45 h 51"/>
                  <a:gd name="T24" fmla="*/ 13 w 52"/>
                  <a:gd name="T25" fmla="*/ 45 h 51"/>
                  <a:gd name="T26" fmla="*/ 17 w 52"/>
                  <a:gd name="T27" fmla="*/ 45 h 51"/>
                  <a:gd name="T28" fmla="*/ 18 w 52"/>
                  <a:gd name="T29" fmla="*/ 48 h 51"/>
                  <a:gd name="T30" fmla="*/ 21 w 52"/>
                  <a:gd name="T31" fmla="*/ 51 h 51"/>
                  <a:gd name="T32" fmla="*/ 25 w 52"/>
                  <a:gd name="T33" fmla="*/ 49 h 51"/>
                  <a:gd name="T34" fmla="*/ 28 w 52"/>
                  <a:gd name="T35" fmla="*/ 47 h 51"/>
                  <a:gd name="T36" fmla="*/ 30 w 52"/>
                  <a:gd name="T37" fmla="*/ 49 h 51"/>
                  <a:gd name="T38" fmla="*/ 34 w 52"/>
                  <a:gd name="T39" fmla="*/ 50 h 51"/>
                  <a:gd name="T40" fmla="*/ 37 w 52"/>
                  <a:gd name="T41" fmla="*/ 47 h 51"/>
                  <a:gd name="T42" fmla="*/ 38 w 52"/>
                  <a:gd name="T43" fmla="*/ 43 h 51"/>
                  <a:gd name="T44" fmla="*/ 41 w 52"/>
                  <a:gd name="T45" fmla="*/ 44 h 51"/>
                  <a:gd name="T46" fmla="*/ 45 w 52"/>
                  <a:gd name="T47" fmla="*/ 43 h 51"/>
                  <a:gd name="T48" fmla="*/ 46 w 52"/>
                  <a:gd name="T49" fmla="*/ 39 h 51"/>
                  <a:gd name="T50" fmla="*/ 45 w 52"/>
                  <a:gd name="T51" fmla="*/ 35 h 51"/>
                  <a:gd name="T52" fmla="*/ 48 w 52"/>
                  <a:gd name="T53" fmla="*/ 34 h 51"/>
                  <a:gd name="T54" fmla="*/ 51 w 52"/>
                  <a:gd name="T55" fmla="*/ 31 h 51"/>
                  <a:gd name="T56" fmla="*/ 50 w 52"/>
                  <a:gd name="T57" fmla="*/ 27 h 51"/>
                  <a:gd name="T58" fmla="*/ 47 w 52"/>
                  <a:gd name="T59" fmla="*/ 24 h 51"/>
                  <a:gd name="T60" fmla="*/ 49 w 52"/>
                  <a:gd name="T61" fmla="*/ 22 h 51"/>
                  <a:gd name="T62" fmla="*/ 51 w 52"/>
                  <a:gd name="T63" fmla="*/ 18 h 51"/>
                  <a:gd name="T64" fmla="*/ 47 w 52"/>
                  <a:gd name="T65" fmla="*/ 15 h 51"/>
                  <a:gd name="T66" fmla="*/ 44 w 52"/>
                  <a:gd name="T67" fmla="*/ 13 h 51"/>
                  <a:gd name="T68" fmla="*/ 44 w 52"/>
                  <a:gd name="T69" fmla="*/ 10 h 51"/>
                  <a:gd name="T70" fmla="*/ 43 w 52"/>
                  <a:gd name="T71" fmla="*/ 6 h 51"/>
                  <a:gd name="T72" fmla="*/ 39 w 52"/>
                  <a:gd name="T73" fmla="*/ 6 h 51"/>
                  <a:gd name="T74" fmla="*/ 35 w 52"/>
                  <a:gd name="T75" fmla="*/ 6 h 51"/>
                  <a:gd name="T76" fmla="*/ 34 w 52"/>
                  <a:gd name="T77" fmla="*/ 3 h 51"/>
                  <a:gd name="T78" fmla="*/ 32 w 52"/>
                  <a:gd name="T79" fmla="*/ 0 h 51"/>
                  <a:gd name="T80" fmla="*/ 28 w 52"/>
                  <a:gd name="T81" fmla="*/ 2 h 51"/>
                  <a:gd name="T82" fmla="*/ 24 w 52"/>
                  <a:gd name="T83" fmla="*/ 4 h 51"/>
                  <a:gd name="T84" fmla="*/ 22 w 52"/>
                  <a:gd name="T85" fmla="*/ 2 h 51"/>
                  <a:gd name="T86" fmla="*/ 18 w 52"/>
                  <a:gd name="T87" fmla="*/ 1 h 51"/>
                  <a:gd name="T88" fmla="*/ 16 w 52"/>
                  <a:gd name="T89" fmla="*/ 4 h 51"/>
                  <a:gd name="T90" fmla="*/ 14 w 52"/>
                  <a:gd name="T91" fmla="*/ 8 h 51"/>
                  <a:gd name="T92" fmla="*/ 11 w 52"/>
                  <a:gd name="T93" fmla="*/ 7 h 51"/>
                  <a:gd name="T94" fmla="*/ 7 w 52"/>
                  <a:gd name="T95" fmla="*/ 8 h 51"/>
                  <a:gd name="T96" fmla="*/ 6 w 52"/>
                  <a:gd name="T97" fmla="*/ 12 h 51"/>
                  <a:gd name="T98" fmla="*/ 22 w 52"/>
                  <a:gd name="T99" fmla="*/ 11 h 51"/>
                  <a:gd name="T100" fmla="*/ 40 w 52"/>
                  <a:gd name="T101" fmla="*/ 21 h 51"/>
                  <a:gd name="T102" fmla="*/ 31 w 52"/>
                  <a:gd name="T103" fmla="*/ 40 h 51"/>
                  <a:gd name="T104" fmla="*/ 12 w 52"/>
                  <a:gd name="T105" fmla="*/ 30 h 51"/>
                  <a:gd name="T106" fmla="*/ 22 w 52"/>
                  <a:gd name="T107" fmla="*/ 1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1">
                    <a:moveTo>
                      <a:pt x="6" y="12"/>
                    </a:moveTo>
                    <a:cubicBezTo>
                      <a:pt x="7" y="13"/>
                      <a:pt x="7" y="16"/>
                      <a:pt x="7" y="16"/>
                    </a:cubicBezTo>
                    <a:cubicBezTo>
                      <a:pt x="7" y="17"/>
                      <a:pt x="5" y="18"/>
                      <a:pt x="4" y="17"/>
                    </a:cubicBezTo>
                    <a:cubicBezTo>
                      <a:pt x="3" y="17"/>
                      <a:pt x="1" y="18"/>
                      <a:pt x="1" y="20"/>
                    </a:cubicBezTo>
                    <a:cubicBezTo>
                      <a:pt x="0" y="22"/>
                      <a:pt x="1" y="24"/>
                      <a:pt x="3" y="24"/>
                    </a:cubicBezTo>
                    <a:cubicBezTo>
                      <a:pt x="4" y="24"/>
                      <a:pt x="5" y="26"/>
                      <a:pt x="5" y="27"/>
                    </a:cubicBezTo>
                    <a:cubicBezTo>
                      <a:pt x="5" y="28"/>
                      <a:pt x="4" y="29"/>
                      <a:pt x="3" y="29"/>
                    </a:cubicBezTo>
                    <a:cubicBezTo>
                      <a:pt x="1" y="30"/>
                      <a:pt x="1" y="32"/>
                      <a:pt x="1" y="33"/>
                    </a:cubicBezTo>
                    <a:cubicBezTo>
                      <a:pt x="2" y="35"/>
                      <a:pt x="4" y="36"/>
                      <a:pt x="5" y="36"/>
                    </a:cubicBezTo>
                    <a:cubicBezTo>
                      <a:pt x="6" y="36"/>
                      <a:pt x="8" y="36"/>
                      <a:pt x="8" y="36"/>
                    </a:cubicBezTo>
                    <a:cubicBezTo>
                      <a:pt x="8" y="37"/>
                      <a:pt x="9" y="40"/>
                      <a:pt x="8" y="41"/>
                    </a:cubicBezTo>
                    <a:cubicBezTo>
                      <a:pt x="7" y="42"/>
                      <a:pt x="7" y="43"/>
                      <a:pt x="9" y="45"/>
                    </a:cubicBezTo>
                    <a:cubicBezTo>
                      <a:pt x="10" y="46"/>
                      <a:pt x="12" y="46"/>
                      <a:pt x="13" y="45"/>
                    </a:cubicBezTo>
                    <a:cubicBezTo>
                      <a:pt x="14" y="44"/>
                      <a:pt x="16" y="44"/>
                      <a:pt x="17" y="45"/>
                    </a:cubicBezTo>
                    <a:cubicBezTo>
                      <a:pt x="18" y="45"/>
                      <a:pt x="18" y="46"/>
                      <a:pt x="18" y="48"/>
                    </a:cubicBezTo>
                    <a:cubicBezTo>
                      <a:pt x="18" y="49"/>
                      <a:pt x="19" y="50"/>
                      <a:pt x="21" y="51"/>
                    </a:cubicBezTo>
                    <a:cubicBezTo>
                      <a:pt x="22" y="51"/>
                      <a:pt x="24" y="50"/>
                      <a:pt x="25" y="49"/>
                    </a:cubicBezTo>
                    <a:cubicBezTo>
                      <a:pt x="25" y="48"/>
                      <a:pt x="27" y="47"/>
                      <a:pt x="28" y="47"/>
                    </a:cubicBezTo>
                    <a:cubicBezTo>
                      <a:pt x="29" y="47"/>
                      <a:pt x="30" y="48"/>
                      <a:pt x="30" y="49"/>
                    </a:cubicBezTo>
                    <a:cubicBezTo>
                      <a:pt x="30" y="50"/>
                      <a:pt x="32" y="51"/>
                      <a:pt x="34" y="50"/>
                    </a:cubicBezTo>
                    <a:cubicBezTo>
                      <a:pt x="36" y="50"/>
                      <a:pt x="37" y="48"/>
                      <a:pt x="37" y="47"/>
                    </a:cubicBezTo>
                    <a:cubicBezTo>
                      <a:pt x="36" y="45"/>
                      <a:pt x="38" y="43"/>
                      <a:pt x="38" y="43"/>
                    </a:cubicBezTo>
                    <a:cubicBezTo>
                      <a:pt x="39" y="42"/>
                      <a:pt x="40" y="43"/>
                      <a:pt x="41" y="44"/>
                    </a:cubicBezTo>
                    <a:cubicBezTo>
                      <a:pt x="42" y="45"/>
                      <a:pt x="44" y="44"/>
                      <a:pt x="45" y="43"/>
                    </a:cubicBezTo>
                    <a:cubicBezTo>
                      <a:pt x="47" y="42"/>
                      <a:pt x="47" y="40"/>
                      <a:pt x="46" y="39"/>
                    </a:cubicBezTo>
                    <a:cubicBezTo>
                      <a:pt x="45" y="38"/>
                      <a:pt x="45" y="35"/>
                      <a:pt x="45" y="35"/>
                    </a:cubicBezTo>
                    <a:cubicBezTo>
                      <a:pt x="46" y="34"/>
                      <a:pt x="47" y="34"/>
                      <a:pt x="48" y="34"/>
                    </a:cubicBezTo>
                    <a:cubicBezTo>
                      <a:pt x="50" y="34"/>
                      <a:pt x="51" y="33"/>
                      <a:pt x="51" y="31"/>
                    </a:cubicBezTo>
                    <a:cubicBezTo>
                      <a:pt x="52" y="29"/>
                      <a:pt x="51" y="27"/>
                      <a:pt x="50" y="27"/>
                    </a:cubicBezTo>
                    <a:cubicBezTo>
                      <a:pt x="48" y="27"/>
                      <a:pt x="47" y="25"/>
                      <a:pt x="47" y="24"/>
                    </a:cubicBezTo>
                    <a:cubicBezTo>
                      <a:pt x="47" y="23"/>
                      <a:pt x="48" y="22"/>
                      <a:pt x="49" y="22"/>
                    </a:cubicBezTo>
                    <a:cubicBezTo>
                      <a:pt x="51" y="21"/>
                      <a:pt x="51" y="19"/>
                      <a:pt x="51" y="18"/>
                    </a:cubicBezTo>
                    <a:cubicBezTo>
                      <a:pt x="50" y="16"/>
                      <a:pt x="49" y="15"/>
                      <a:pt x="47" y="15"/>
                    </a:cubicBezTo>
                    <a:cubicBezTo>
                      <a:pt x="46" y="16"/>
                      <a:pt x="44" y="14"/>
                      <a:pt x="44" y="13"/>
                    </a:cubicBezTo>
                    <a:cubicBezTo>
                      <a:pt x="43" y="13"/>
                      <a:pt x="43" y="11"/>
                      <a:pt x="44" y="10"/>
                    </a:cubicBezTo>
                    <a:cubicBezTo>
                      <a:pt x="45" y="9"/>
                      <a:pt x="45" y="8"/>
                      <a:pt x="43" y="6"/>
                    </a:cubicBezTo>
                    <a:cubicBezTo>
                      <a:pt x="42" y="5"/>
                      <a:pt x="40" y="5"/>
                      <a:pt x="39" y="6"/>
                    </a:cubicBezTo>
                    <a:cubicBezTo>
                      <a:pt x="38" y="7"/>
                      <a:pt x="36" y="7"/>
                      <a:pt x="35" y="6"/>
                    </a:cubicBezTo>
                    <a:cubicBezTo>
                      <a:pt x="34" y="6"/>
                      <a:pt x="34" y="5"/>
                      <a:pt x="34" y="3"/>
                    </a:cubicBezTo>
                    <a:cubicBezTo>
                      <a:pt x="35" y="2"/>
                      <a:pt x="33" y="1"/>
                      <a:pt x="32" y="0"/>
                    </a:cubicBezTo>
                    <a:cubicBezTo>
                      <a:pt x="30" y="0"/>
                      <a:pt x="28" y="1"/>
                      <a:pt x="28" y="2"/>
                    </a:cubicBezTo>
                    <a:cubicBezTo>
                      <a:pt x="27" y="3"/>
                      <a:pt x="25" y="4"/>
                      <a:pt x="24" y="4"/>
                    </a:cubicBezTo>
                    <a:cubicBezTo>
                      <a:pt x="24" y="4"/>
                      <a:pt x="23" y="3"/>
                      <a:pt x="22" y="2"/>
                    </a:cubicBezTo>
                    <a:cubicBezTo>
                      <a:pt x="22" y="1"/>
                      <a:pt x="20" y="0"/>
                      <a:pt x="18" y="1"/>
                    </a:cubicBezTo>
                    <a:cubicBezTo>
                      <a:pt x="16" y="1"/>
                      <a:pt x="15" y="3"/>
                      <a:pt x="16" y="4"/>
                    </a:cubicBezTo>
                    <a:cubicBezTo>
                      <a:pt x="16" y="6"/>
                      <a:pt x="15" y="8"/>
                      <a:pt x="14" y="8"/>
                    </a:cubicBezTo>
                    <a:cubicBezTo>
                      <a:pt x="13" y="9"/>
                      <a:pt x="12" y="8"/>
                      <a:pt x="11" y="7"/>
                    </a:cubicBezTo>
                    <a:cubicBezTo>
                      <a:pt x="10" y="6"/>
                      <a:pt x="8" y="7"/>
                      <a:pt x="7" y="8"/>
                    </a:cubicBezTo>
                    <a:cubicBezTo>
                      <a:pt x="6" y="10"/>
                      <a:pt x="5" y="11"/>
                      <a:pt x="6" y="12"/>
                    </a:cubicBezTo>
                    <a:close/>
                    <a:moveTo>
                      <a:pt x="22" y="11"/>
                    </a:moveTo>
                    <a:cubicBezTo>
                      <a:pt x="29" y="9"/>
                      <a:pt x="38" y="13"/>
                      <a:pt x="40" y="21"/>
                    </a:cubicBezTo>
                    <a:cubicBezTo>
                      <a:pt x="43" y="29"/>
                      <a:pt x="38" y="37"/>
                      <a:pt x="31" y="40"/>
                    </a:cubicBezTo>
                    <a:cubicBezTo>
                      <a:pt x="23" y="42"/>
                      <a:pt x="14" y="38"/>
                      <a:pt x="12" y="30"/>
                    </a:cubicBezTo>
                    <a:cubicBezTo>
                      <a:pt x="9" y="22"/>
                      <a:pt x="14" y="14"/>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385" name="Freeform 14">
                <a:extLst>
                  <a:ext uri="{FF2B5EF4-FFF2-40B4-BE49-F238E27FC236}">
                    <a16:creationId xmlns:a16="http://schemas.microsoft.com/office/drawing/2014/main" id="{3631C11B-B84D-4417-AA2E-1E50E23EA0AE}"/>
                  </a:ext>
                </a:extLst>
              </p:cNvPr>
              <p:cNvSpPr>
                <a:spLocks noEditPoints="1"/>
              </p:cNvSpPr>
              <p:nvPr/>
            </p:nvSpPr>
            <p:spPr bwMode="auto">
              <a:xfrm>
                <a:off x="4842" y="2116"/>
                <a:ext cx="163" cy="168"/>
              </a:xfrm>
              <a:custGeom>
                <a:avLst/>
                <a:gdLst>
                  <a:gd name="T0" fmla="*/ 4 w 39"/>
                  <a:gd name="T1" fmla="*/ 10 h 40"/>
                  <a:gd name="T2" fmla="*/ 5 w 39"/>
                  <a:gd name="T3" fmla="*/ 13 h 40"/>
                  <a:gd name="T4" fmla="*/ 2 w 39"/>
                  <a:gd name="T5" fmla="*/ 13 h 40"/>
                  <a:gd name="T6" fmla="*/ 0 w 39"/>
                  <a:gd name="T7" fmla="*/ 16 h 40"/>
                  <a:gd name="T8" fmla="*/ 1 w 39"/>
                  <a:gd name="T9" fmla="*/ 19 h 40"/>
                  <a:gd name="T10" fmla="*/ 3 w 39"/>
                  <a:gd name="T11" fmla="*/ 21 h 40"/>
                  <a:gd name="T12" fmla="*/ 2 w 39"/>
                  <a:gd name="T13" fmla="*/ 23 h 40"/>
                  <a:gd name="T14" fmla="*/ 1 w 39"/>
                  <a:gd name="T15" fmla="*/ 26 h 40"/>
                  <a:gd name="T16" fmla="*/ 3 w 39"/>
                  <a:gd name="T17" fmla="*/ 28 h 40"/>
                  <a:gd name="T18" fmla="*/ 5 w 39"/>
                  <a:gd name="T19" fmla="*/ 28 h 40"/>
                  <a:gd name="T20" fmla="*/ 5 w 39"/>
                  <a:gd name="T21" fmla="*/ 31 h 40"/>
                  <a:gd name="T22" fmla="*/ 6 w 39"/>
                  <a:gd name="T23" fmla="*/ 35 h 40"/>
                  <a:gd name="T24" fmla="*/ 9 w 39"/>
                  <a:gd name="T25" fmla="*/ 35 h 40"/>
                  <a:gd name="T26" fmla="*/ 13 w 39"/>
                  <a:gd name="T27" fmla="*/ 34 h 40"/>
                  <a:gd name="T28" fmla="*/ 13 w 39"/>
                  <a:gd name="T29" fmla="*/ 37 h 40"/>
                  <a:gd name="T30" fmla="*/ 15 w 39"/>
                  <a:gd name="T31" fmla="*/ 39 h 40"/>
                  <a:gd name="T32" fmla="*/ 18 w 39"/>
                  <a:gd name="T33" fmla="*/ 38 h 40"/>
                  <a:gd name="T34" fmla="*/ 21 w 39"/>
                  <a:gd name="T35" fmla="*/ 36 h 40"/>
                  <a:gd name="T36" fmla="*/ 22 w 39"/>
                  <a:gd name="T37" fmla="*/ 38 h 40"/>
                  <a:gd name="T38" fmla="*/ 26 w 39"/>
                  <a:gd name="T39" fmla="*/ 39 h 40"/>
                  <a:gd name="T40" fmla="*/ 27 w 39"/>
                  <a:gd name="T41" fmla="*/ 36 h 40"/>
                  <a:gd name="T42" fmla="*/ 29 w 39"/>
                  <a:gd name="T43" fmla="*/ 33 h 40"/>
                  <a:gd name="T44" fmla="*/ 31 w 39"/>
                  <a:gd name="T45" fmla="*/ 34 h 40"/>
                  <a:gd name="T46" fmla="*/ 34 w 39"/>
                  <a:gd name="T47" fmla="*/ 33 h 40"/>
                  <a:gd name="T48" fmla="*/ 35 w 39"/>
                  <a:gd name="T49" fmla="*/ 30 h 40"/>
                  <a:gd name="T50" fmla="*/ 34 w 39"/>
                  <a:gd name="T51" fmla="*/ 27 h 40"/>
                  <a:gd name="T52" fmla="*/ 36 w 39"/>
                  <a:gd name="T53" fmla="*/ 26 h 40"/>
                  <a:gd name="T54" fmla="*/ 39 w 39"/>
                  <a:gd name="T55" fmla="*/ 24 h 40"/>
                  <a:gd name="T56" fmla="*/ 38 w 39"/>
                  <a:gd name="T57" fmla="*/ 21 h 40"/>
                  <a:gd name="T58" fmla="*/ 36 w 39"/>
                  <a:gd name="T59" fmla="*/ 18 h 40"/>
                  <a:gd name="T60" fmla="*/ 37 w 39"/>
                  <a:gd name="T61" fmla="*/ 17 h 40"/>
                  <a:gd name="T62" fmla="*/ 38 w 39"/>
                  <a:gd name="T63" fmla="*/ 14 h 40"/>
                  <a:gd name="T64" fmla="*/ 36 w 39"/>
                  <a:gd name="T65" fmla="*/ 12 h 40"/>
                  <a:gd name="T66" fmla="*/ 33 w 39"/>
                  <a:gd name="T67" fmla="*/ 10 h 40"/>
                  <a:gd name="T68" fmla="*/ 33 w 39"/>
                  <a:gd name="T69" fmla="*/ 8 h 40"/>
                  <a:gd name="T70" fmla="*/ 33 w 39"/>
                  <a:gd name="T71" fmla="*/ 5 h 40"/>
                  <a:gd name="T72" fmla="*/ 30 w 39"/>
                  <a:gd name="T73" fmla="*/ 5 h 40"/>
                  <a:gd name="T74" fmla="*/ 26 w 39"/>
                  <a:gd name="T75" fmla="*/ 5 h 40"/>
                  <a:gd name="T76" fmla="*/ 26 w 39"/>
                  <a:gd name="T77" fmla="*/ 3 h 40"/>
                  <a:gd name="T78" fmla="*/ 24 w 39"/>
                  <a:gd name="T79" fmla="*/ 0 h 40"/>
                  <a:gd name="T80" fmla="*/ 21 w 39"/>
                  <a:gd name="T81" fmla="*/ 2 h 40"/>
                  <a:gd name="T82" fmla="*/ 18 w 39"/>
                  <a:gd name="T83" fmla="*/ 4 h 40"/>
                  <a:gd name="T84" fmla="*/ 16 w 39"/>
                  <a:gd name="T85" fmla="*/ 2 h 40"/>
                  <a:gd name="T86" fmla="*/ 13 w 39"/>
                  <a:gd name="T87" fmla="*/ 1 h 40"/>
                  <a:gd name="T88" fmla="*/ 11 w 39"/>
                  <a:gd name="T89" fmla="*/ 3 h 40"/>
                  <a:gd name="T90" fmla="*/ 10 w 39"/>
                  <a:gd name="T91" fmla="*/ 6 h 40"/>
                  <a:gd name="T92" fmla="*/ 8 w 39"/>
                  <a:gd name="T93" fmla="*/ 6 h 40"/>
                  <a:gd name="T94" fmla="*/ 5 w 39"/>
                  <a:gd name="T95" fmla="*/ 6 h 40"/>
                  <a:gd name="T96" fmla="*/ 4 w 39"/>
                  <a:gd name="T97" fmla="*/ 10 h 40"/>
                  <a:gd name="T98" fmla="*/ 16 w 39"/>
                  <a:gd name="T99" fmla="*/ 9 h 40"/>
                  <a:gd name="T100" fmla="*/ 30 w 39"/>
                  <a:gd name="T101" fmla="*/ 16 h 40"/>
                  <a:gd name="T102" fmla="*/ 23 w 39"/>
                  <a:gd name="T103" fmla="*/ 31 h 40"/>
                  <a:gd name="T104" fmla="*/ 9 w 39"/>
                  <a:gd name="T105" fmla="*/ 23 h 40"/>
                  <a:gd name="T106" fmla="*/ 16 w 39"/>
                  <a:gd name="T107"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40">
                    <a:moveTo>
                      <a:pt x="4" y="10"/>
                    </a:moveTo>
                    <a:cubicBezTo>
                      <a:pt x="5" y="10"/>
                      <a:pt x="5" y="12"/>
                      <a:pt x="5" y="13"/>
                    </a:cubicBezTo>
                    <a:cubicBezTo>
                      <a:pt x="4" y="13"/>
                      <a:pt x="3" y="14"/>
                      <a:pt x="2" y="13"/>
                    </a:cubicBezTo>
                    <a:cubicBezTo>
                      <a:pt x="1" y="13"/>
                      <a:pt x="0" y="14"/>
                      <a:pt x="0" y="16"/>
                    </a:cubicBezTo>
                    <a:cubicBezTo>
                      <a:pt x="0" y="17"/>
                      <a:pt x="0" y="18"/>
                      <a:pt x="1" y="19"/>
                    </a:cubicBezTo>
                    <a:cubicBezTo>
                      <a:pt x="2" y="19"/>
                      <a:pt x="3" y="20"/>
                      <a:pt x="3" y="21"/>
                    </a:cubicBezTo>
                    <a:cubicBezTo>
                      <a:pt x="3" y="22"/>
                      <a:pt x="3" y="22"/>
                      <a:pt x="2" y="23"/>
                    </a:cubicBezTo>
                    <a:cubicBezTo>
                      <a:pt x="1" y="23"/>
                      <a:pt x="0" y="24"/>
                      <a:pt x="1" y="26"/>
                    </a:cubicBezTo>
                    <a:cubicBezTo>
                      <a:pt x="1" y="27"/>
                      <a:pt x="2" y="28"/>
                      <a:pt x="3" y="28"/>
                    </a:cubicBezTo>
                    <a:cubicBezTo>
                      <a:pt x="4" y="27"/>
                      <a:pt x="5" y="28"/>
                      <a:pt x="5" y="28"/>
                    </a:cubicBezTo>
                    <a:cubicBezTo>
                      <a:pt x="6" y="29"/>
                      <a:pt x="6" y="31"/>
                      <a:pt x="5" y="31"/>
                    </a:cubicBezTo>
                    <a:cubicBezTo>
                      <a:pt x="5" y="32"/>
                      <a:pt x="5" y="34"/>
                      <a:pt x="6" y="35"/>
                    </a:cubicBezTo>
                    <a:cubicBezTo>
                      <a:pt x="7" y="35"/>
                      <a:pt x="9" y="36"/>
                      <a:pt x="9" y="35"/>
                    </a:cubicBezTo>
                    <a:cubicBezTo>
                      <a:pt x="10" y="34"/>
                      <a:pt x="12" y="34"/>
                      <a:pt x="13" y="34"/>
                    </a:cubicBezTo>
                    <a:cubicBezTo>
                      <a:pt x="13" y="35"/>
                      <a:pt x="13" y="36"/>
                      <a:pt x="13" y="37"/>
                    </a:cubicBezTo>
                    <a:cubicBezTo>
                      <a:pt x="13" y="38"/>
                      <a:pt x="14" y="39"/>
                      <a:pt x="15" y="39"/>
                    </a:cubicBezTo>
                    <a:cubicBezTo>
                      <a:pt x="17" y="40"/>
                      <a:pt x="18" y="39"/>
                      <a:pt x="18" y="38"/>
                    </a:cubicBezTo>
                    <a:cubicBezTo>
                      <a:pt x="18" y="37"/>
                      <a:pt x="20" y="36"/>
                      <a:pt x="21" y="36"/>
                    </a:cubicBezTo>
                    <a:cubicBezTo>
                      <a:pt x="21" y="36"/>
                      <a:pt x="22" y="37"/>
                      <a:pt x="22" y="38"/>
                    </a:cubicBezTo>
                    <a:cubicBezTo>
                      <a:pt x="23" y="39"/>
                      <a:pt x="24" y="39"/>
                      <a:pt x="26" y="39"/>
                    </a:cubicBezTo>
                    <a:cubicBezTo>
                      <a:pt x="27" y="38"/>
                      <a:pt x="28" y="37"/>
                      <a:pt x="27" y="36"/>
                    </a:cubicBezTo>
                    <a:cubicBezTo>
                      <a:pt x="27" y="35"/>
                      <a:pt x="28" y="33"/>
                      <a:pt x="29" y="33"/>
                    </a:cubicBezTo>
                    <a:cubicBezTo>
                      <a:pt x="29" y="33"/>
                      <a:pt x="30" y="33"/>
                      <a:pt x="31" y="34"/>
                    </a:cubicBezTo>
                    <a:cubicBezTo>
                      <a:pt x="32" y="34"/>
                      <a:pt x="33" y="34"/>
                      <a:pt x="34" y="33"/>
                    </a:cubicBezTo>
                    <a:cubicBezTo>
                      <a:pt x="35" y="32"/>
                      <a:pt x="35" y="31"/>
                      <a:pt x="35" y="30"/>
                    </a:cubicBezTo>
                    <a:cubicBezTo>
                      <a:pt x="34" y="29"/>
                      <a:pt x="34" y="27"/>
                      <a:pt x="34" y="27"/>
                    </a:cubicBezTo>
                    <a:cubicBezTo>
                      <a:pt x="34" y="26"/>
                      <a:pt x="35" y="26"/>
                      <a:pt x="36" y="26"/>
                    </a:cubicBezTo>
                    <a:cubicBezTo>
                      <a:pt x="38" y="26"/>
                      <a:pt x="39" y="25"/>
                      <a:pt x="39" y="24"/>
                    </a:cubicBezTo>
                    <a:cubicBezTo>
                      <a:pt x="39" y="23"/>
                      <a:pt x="39" y="21"/>
                      <a:pt x="38" y="21"/>
                    </a:cubicBezTo>
                    <a:cubicBezTo>
                      <a:pt x="37" y="21"/>
                      <a:pt x="36" y="19"/>
                      <a:pt x="36" y="18"/>
                    </a:cubicBezTo>
                    <a:cubicBezTo>
                      <a:pt x="36" y="18"/>
                      <a:pt x="36" y="17"/>
                      <a:pt x="37" y="17"/>
                    </a:cubicBezTo>
                    <a:cubicBezTo>
                      <a:pt x="38" y="16"/>
                      <a:pt x="39" y="15"/>
                      <a:pt x="38" y="14"/>
                    </a:cubicBezTo>
                    <a:cubicBezTo>
                      <a:pt x="38" y="12"/>
                      <a:pt x="37" y="11"/>
                      <a:pt x="36" y="12"/>
                    </a:cubicBezTo>
                    <a:cubicBezTo>
                      <a:pt x="35" y="12"/>
                      <a:pt x="33" y="11"/>
                      <a:pt x="33" y="10"/>
                    </a:cubicBezTo>
                    <a:cubicBezTo>
                      <a:pt x="32" y="10"/>
                      <a:pt x="33" y="9"/>
                      <a:pt x="33" y="8"/>
                    </a:cubicBezTo>
                    <a:cubicBezTo>
                      <a:pt x="34" y="7"/>
                      <a:pt x="34" y="6"/>
                      <a:pt x="33" y="5"/>
                    </a:cubicBezTo>
                    <a:cubicBezTo>
                      <a:pt x="32" y="4"/>
                      <a:pt x="30" y="4"/>
                      <a:pt x="30" y="5"/>
                    </a:cubicBezTo>
                    <a:cubicBezTo>
                      <a:pt x="29" y="5"/>
                      <a:pt x="27" y="5"/>
                      <a:pt x="26" y="5"/>
                    </a:cubicBezTo>
                    <a:cubicBezTo>
                      <a:pt x="26" y="5"/>
                      <a:pt x="26" y="4"/>
                      <a:pt x="26" y="3"/>
                    </a:cubicBezTo>
                    <a:cubicBezTo>
                      <a:pt x="26" y="2"/>
                      <a:pt x="25" y="1"/>
                      <a:pt x="24" y="0"/>
                    </a:cubicBezTo>
                    <a:cubicBezTo>
                      <a:pt x="22" y="0"/>
                      <a:pt x="21" y="1"/>
                      <a:pt x="21" y="2"/>
                    </a:cubicBezTo>
                    <a:cubicBezTo>
                      <a:pt x="20" y="3"/>
                      <a:pt x="19" y="3"/>
                      <a:pt x="18" y="4"/>
                    </a:cubicBezTo>
                    <a:cubicBezTo>
                      <a:pt x="18" y="4"/>
                      <a:pt x="17" y="3"/>
                      <a:pt x="16" y="2"/>
                    </a:cubicBezTo>
                    <a:cubicBezTo>
                      <a:pt x="16" y="1"/>
                      <a:pt x="15" y="0"/>
                      <a:pt x="13" y="1"/>
                    </a:cubicBezTo>
                    <a:cubicBezTo>
                      <a:pt x="12" y="1"/>
                      <a:pt x="11" y="2"/>
                      <a:pt x="11" y="3"/>
                    </a:cubicBezTo>
                    <a:cubicBezTo>
                      <a:pt x="12" y="4"/>
                      <a:pt x="11" y="6"/>
                      <a:pt x="10" y="6"/>
                    </a:cubicBezTo>
                    <a:cubicBezTo>
                      <a:pt x="10" y="7"/>
                      <a:pt x="9" y="6"/>
                      <a:pt x="8" y="6"/>
                    </a:cubicBezTo>
                    <a:cubicBezTo>
                      <a:pt x="7" y="5"/>
                      <a:pt x="6" y="5"/>
                      <a:pt x="5" y="6"/>
                    </a:cubicBezTo>
                    <a:cubicBezTo>
                      <a:pt x="4" y="7"/>
                      <a:pt x="4" y="9"/>
                      <a:pt x="4" y="10"/>
                    </a:cubicBezTo>
                    <a:close/>
                    <a:moveTo>
                      <a:pt x="16" y="9"/>
                    </a:moveTo>
                    <a:cubicBezTo>
                      <a:pt x="22" y="7"/>
                      <a:pt x="28" y="10"/>
                      <a:pt x="30" y="16"/>
                    </a:cubicBezTo>
                    <a:cubicBezTo>
                      <a:pt x="32" y="22"/>
                      <a:pt x="29" y="29"/>
                      <a:pt x="23" y="31"/>
                    </a:cubicBezTo>
                    <a:cubicBezTo>
                      <a:pt x="17" y="33"/>
                      <a:pt x="11" y="29"/>
                      <a:pt x="9" y="23"/>
                    </a:cubicBezTo>
                    <a:cubicBezTo>
                      <a:pt x="7" y="17"/>
                      <a:pt x="10" y="11"/>
                      <a:pt x="1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grpSp>
      </p:grpSp>
      <p:grpSp>
        <p:nvGrpSpPr>
          <p:cNvPr id="389" name="组合 388">
            <a:extLst>
              <a:ext uri="{FF2B5EF4-FFF2-40B4-BE49-F238E27FC236}">
                <a16:creationId xmlns:a16="http://schemas.microsoft.com/office/drawing/2014/main" id="{05AC04B8-73C9-4312-AB37-3E1244D33F5D}"/>
              </a:ext>
            </a:extLst>
          </p:cNvPr>
          <p:cNvGrpSpPr/>
          <p:nvPr/>
        </p:nvGrpSpPr>
        <p:grpSpPr>
          <a:xfrm>
            <a:off x="3995252" y="2965095"/>
            <a:ext cx="1408469" cy="1754258"/>
            <a:chOff x="3108926" y="2615808"/>
            <a:chExt cx="1877714" cy="2339553"/>
          </a:xfrm>
        </p:grpSpPr>
        <p:grpSp>
          <p:nvGrpSpPr>
            <p:cNvPr id="390" name="组合 389">
              <a:extLst>
                <a:ext uri="{FF2B5EF4-FFF2-40B4-BE49-F238E27FC236}">
                  <a16:creationId xmlns:a16="http://schemas.microsoft.com/office/drawing/2014/main" id="{1E6626DB-FCB5-46BD-BCE8-615297B19B50}"/>
                </a:ext>
              </a:extLst>
            </p:cNvPr>
            <p:cNvGrpSpPr/>
            <p:nvPr/>
          </p:nvGrpSpPr>
          <p:grpSpPr>
            <a:xfrm>
              <a:off x="3108926" y="2615808"/>
              <a:ext cx="1877714" cy="2339553"/>
              <a:chOff x="7380501" y="2927403"/>
              <a:chExt cx="2311884" cy="2880513"/>
            </a:xfrm>
          </p:grpSpPr>
          <p:sp>
            <p:nvSpPr>
              <p:cNvPr id="392" name="椭圆 50">
                <a:extLst>
                  <a:ext uri="{FF2B5EF4-FFF2-40B4-BE49-F238E27FC236}">
                    <a16:creationId xmlns:a16="http://schemas.microsoft.com/office/drawing/2014/main" id="{5C4F18D1-903A-4056-9869-D62A08760D85}"/>
                  </a:ext>
                </a:extLst>
              </p:cNvPr>
              <p:cNvSpPr/>
              <p:nvPr/>
            </p:nvSpPr>
            <p:spPr>
              <a:xfrm rot="18900000">
                <a:off x="7501945" y="2927403"/>
                <a:ext cx="2190440"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 fmla="*/ 13249 w 1687745"/>
                  <a:gd name="connsiteY0" fmla="*/ 1035368 h 2070736"/>
                  <a:gd name="connsiteX1" fmla="*/ 850497 w 1687745"/>
                  <a:gd name="connsiteY1" fmla="*/ 0 h 2070736"/>
                  <a:gd name="connsiteX2" fmla="*/ 1687745 w 1687745"/>
                  <a:gd name="connsiteY2" fmla="*/ 1035368 h 2070736"/>
                  <a:gd name="connsiteX3" fmla="*/ 850497 w 1687745"/>
                  <a:gd name="connsiteY3" fmla="*/ 2070736 h 2070736"/>
                  <a:gd name="connsiteX4" fmla="*/ 13249 w 1687745"/>
                  <a:gd name="connsiteY4" fmla="*/ 1035368 h 2070736"/>
                  <a:gd name="connsiteX0" fmla="*/ 13249 w 1696474"/>
                  <a:gd name="connsiteY0" fmla="*/ 1035368 h 2070736"/>
                  <a:gd name="connsiteX1" fmla="*/ 850497 w 1696474"/>
                  <a:gd name="connsiteY1" fmla="*/ 0 h 2070736"/>
                  <a:gd name="connsiteX2" fmla="*/ 1687745 w 1696474"/>
                  <a:gd name="connsiteY2" fmla="*/ 1035368 h 2070736"/>
                  <a:gd name="connsiteX3" fmla="*/ 850497 w 1696474"/>
                  <a:gd name="connsiteY3" fmla="*/ 2070736 h 2070736"/>
                  <a:gd name="connsiteX4" fmla="*/ 13249 w 1696474"/>
                  <a:gd name="connsiteY4" fmla="*/ 1035368 h 2070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431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93" name="椭圆 392">
                <a:extLst>
                  <a:ext uri="{FF2B5EF4-FFF2-40B4-BE49-F238E27FC236}">
                    <a16:creationId xmlns:a16="http://schemas.microsoft.com/office/drawing/2014/main" id="{B976358B-9B58-41ED-B80D-859091BA1975}"/>
                  </a:ext>
                </a:extLst>
              </p:cNvPr>
              <p:cNvSpPr/>
              <p:nvPr/>
            </p:nvSpPr>
            <p:spPr>
              <a:xfrm>
                <a:off x="7567580" y="3243360"/>
                <a:ext cx="1344544" cy="1344544"/>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77800" dist="139700" dir="2700000" algn="tl" rotWithShape="0">
                  <a:srgbClr val="49494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394" name="椭圆 393">
                <a:extLst>
                  <a:ext uri="{FF2B5EF4-FFF2-40B4-BE49-F238E27FC236}">
                    <a16:creationId xmlns:a16="http://schemas.microsoft.com/office/drawing/2014/main" id="{131751E3-0535-4C55-A380-102EBC2410B9}"/>
                  </a:ext>
                </a:extLst>
              </p:cNvPr>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520700" dist="1778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sp>
          <p:nvSpPr>
            <p:cNvPr id="391" name="Freeform 18">
              <a:extLst>
                <a:ext uri="{FF2B5EF4-FFF2-40B4-BE49-F238E27FC236}">
                  <a16:creationId xmlns:a16="http://schemas.microsoft.com/office/drawing/2014/main" id="{22C118B4-7047-4248-A029-393A33B0FB44}"/>
                </a:ext>
              </a:extLst>
            </p:cNvPr>
            <p:cNvSpPr>
              <a:spLocks noEditPoints="1"/>
            </p:cNvSpPr>
            <p:nvPr/>
          </p:nvSpPr>
          <p:spPr bwMode="auto">
            <a:xfrm>
              <a:off x="3515374" y="3161104"/>
              <a:ext cx="483792" cy="361068"/>
            </a:xfrm>
            <a:custGeom>
              <a:avLst/>
              <a:gdLst>
                <a:gd name="T0" fmla="*/ 82 w 112"/>
                <a:gd name="T1" fmla="*/ 53 h 83"/>
                <a:gd name="T2" fmla="*/ 99 w 112"/>
                <a:gd name="T3" fmla="*/ 36 h 83"/>
                <a:gd name="T4" fmla="*/ 104 w 112"/>
                <a:gd name="T5" fmla="*/ 37 h 83"/>
                <a:gd name="T6" fmla="*/ 104 w 112"/>
                <a:gd name="T7" fmla="*/ 24 h 83"/>
                <a:gd name="T8" fmla="*/ 92 w 112"/>
                <a:gd name="T9" fmla="*/ 12 h 83"/>
                <a:gd name="T10" fmla="*/ 49 w 112"/>
                <a:gd name="T11" fmla="*/ 12 h 83"/>
                <a:gd name="T12" fmla="*/ 39 w 112"/>
                <a:gd name="T13" fmla="*/ 0 h 83"/>
                <a:gd name="T14" fmla="*/ 14 w 112"/>
                <a:gd name="T15" fmla="*/ 0 h 83"/>
                <a:gd name="T16" fmla="*/ 2 w 112"/>
                <a:gd name="T17" fmla="*/ 6 h 83"/>
                <a:gd name="T18" fmla="*/ 0 w 112"/>
                <a:gd name="T19" fmla="*/ 13 h 83"/>
                <a:gd name="T20" fmla="*/ 0 w 112"/>
                <a:gd name="T21" fmla="*/ 13 h 83"/>
                <a:gd name="T22" fmla="*/ 0 w 112"/>
                <a:gd name="T23" fmla="*/ 14 h 83"/>
                <a:gd name="T24" fmla="*/ 0 w 112"/>
                <a:gd name="T25" fmla="*/ 16 h 83"/>
                <a:gd name="T26" fmla="*/ 0 w 112"/>
                <a:gd name="T27" fmla="*/ 34 h 83"/>
                <a:gd name="T28" fmla="*/ 0 w 112"/>
                <a:gd name="T29" fmla="*/ 71 h 83"/>
                <a:gd name="T30" fmla="*/ 12 w 112"/>
                <a:gd name="T31" fmla="*/ 83 h 83"/>
                <a:gd name="T32" fmla="*/ 92 w 112"/>
                <a:gd name="T33" fmla="*/ 83 h 83"/>
                <a:gd name="T34" fmla="*/ 104 w 112"/>
                <a:gd name="T35" fmla="*/ 71 h 83"/>
                <a:gd name="T36" fmla="*/ 104 w 112"/>
                <a:gd name="T37" fmla="*/ 69 h 83"/>
                <a:gd name="T38" fmla="*/ 99 w 112"/>
                <a:gd name="T39" fmla="*/ 69 h 83"/>
                <a:gd name="T40" fmla="*/ 82 w 112"/>
                <a:gd name="T41" fmla="*/ 53 h 83"/>
                <a:gd name="T42" fmla="*/ 104 w 112"/>
                <a:gd name="T43" fmla="*/ 40 h 83"/>
                <a:gd name="T44" fmla="*/ 99 w 112"/>
                <a:gd name="T45" fmla="*/ 39 h 83"/>
                <a:gd name="T46" fmla="*/ 85 w 112"/>
                <a:gd name="T47" fmla="*/ 53 h 83"/>
                <a:gd name="T48" fmla="*/ 99 w 112"/>
                <a:gd name="T49" fmla="*/ 66 h 83"/>
                <a:gd name="T50" fmla="*/ 104 w 112"/>
                <a:gd name="T51" fmla="*/ 65 h 83"/>
                <a:gd name="T52" fmla="*/ 112 w 112"/>
                <a:gd name="T53" fmla="*/ 53 h 83"/>
                <a:gd name="T54" fmla="*/ 104 w 112"/>
                <a:gd name="T55" fmla="*/ 40 h 83"/>
                <a:gd name="T56" fmla="*/ 104 w 112"/>
                <a:gd name="T57" fmla="*/ 56 h 83"/>
                <a:gd name="T58" fmla="*/ 99 w 112"/>
                <a:gd name="T59" fmla="*/ 63 h 83"/>
                <a:gd name="T60" fmla="*/ 98 w 112"/>
                <a:gd name="T61" fmla="*/ 64 h 83"/>
                <a:gd name="T62" fmla="*/ 98 w 112"/>
                <a:gd name="T63" fmla="*/ 64 h 83"/>
                <a:gd name="T64" fmla="*/ 97 w 112"/>
                <a:gd name="T65" fmla="*/ 63 h 83"/>
                <a:gd name="T66" fmla="*/ 89 w 112"/>
                <a:gd name="T67" fmla="*/ 53 h 83"/>
                <a:gd name="T68" fmla="*/ 89 w 112"/>
                <a:gd name="T69" fmla="*/ 53 h 83"/>
                <a:gd name="T70" fmla="*/ 93 w 112"/>
                <a:gd name="T71" fmla="*/ 53 h 83"/>
                <a:gd name="T72" fmla="*/ 98 w 112"/>
                <a:gd name="T73" fmla="*/ 59 h 83"/>
                <a:gd name="T74" fmla="*/ 104 w 112"/>
                <a:gd name="T75" fmla="*/ 50 h 83"/>
                <a:gd name="T76" fmla="*/ 107 w 112"/>
                <a:gd name="T77" fmla="*/ 45 h 83"/>
                <a:gd name="T78" fmla="*/ 109 w 112"/>
                <a:gd name="T79" fmla="*/ 45 h 83"/>
                <a:gd name="T80" fmla="*/ 110 w 112"/>
                <a:gd name="T81" fmla="*/ 47 h 83"/>
                <a:gd name="T82" fmla="*/ 104 w 112"/>
                <a:gd name="T83"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2" h="83">
                  <a:moveTo>
                    <a:pt x="82" y="53"/>
                  </a:moveTo>
                  <a:cubicBezTo>
                    <a:pt x="82" y="44"/>
                    <a:pt x="90" y="36"/>
                    <a:pt x="99" y="36"/>
                  </a:cubicBezTo>
                  <a:cubicBezTo>
                    <a:pt x="100" y="36"/>
                    <a:pt x="102" y="37"/>
                    <a:pt x="104" y="37"/>
                  </a:cubicBezTo>
                  <a:cubicBezTo>
                    <a:pt x="104" y="24"/>
                    <a:pt x="104" y="24"/>
                    <a:pt x="104" y="24"/>
                  </a:cubicBezTo>
                  <a:cubicBezTo>
                    <a:pt x="104" y="17"/>
                    <a:pt x="99" y="12"/>
                    <a:pt x="92" y="12"/>
                  </a:cubicBezTo>
                  <a:cubicBezTo>
                    <a:pt x="49" y="12"/>
                    <a:pt x="49" y="12"/>
                    <a:pt x="49" y="12"/>
                  </a:cubicBezTo>
                  <a:cubicBezTo>
                    <a:pt x="48" y="5"/>
                    <a:pt x="43" y="0"/>
                    <a:pt x="39" y="0"/>
                  </a:cubicBezTo>
                  <a:cubicBezTo>
                    <a:pt x="14" y="0"/>
                    <a:pt x="14" y="0"/>
                    <a:pt x="14" y="0"/>
                  </a:cubicBezTo>
                  <a:cubicBezTo>
                    <a:pt x="8" y="0"/>
                    <a:pt x="4" y="2"/>
                    <a:pt x="2" y="6"/>
                  </a:cubicBezTo>
                  <a:cubicBezTo>
                    <a:pt x="1" y="8"/>
                    <a:pt x="0" y="10"/>
                    <a:pt x="0" y="13"/>
                  </a:cubicBezTo>
                  <a:cubicBezTo>
                    <a:pt x="0" y="13"/>
                    <a:pt x="0" y="13"/>
                    <a:pt x="0" y="13"/>
                  </a:cubicBezTo>
                  <a:cubicBezTo>
                    <a:pt x="0" y="14"/>
                    <a:pt x="0" y="14"/>
                    <a:pt x="0" y="14"/>
                  </a:cubicBezTo>
                  <a:cubicBezTo>
                    <a:pt x="0" y="16"/>
                    <a:pt x="0" y="16"/>
                    <a:pt x="0" y="16"/>
                  </a:cubicBezTo>
                  <a:cubicBezTo>
                    <a:pt x="0" y="34"/>
                    <a:pt x="0" y="34"/>
                    <a:pt x="0" y="34"/>
                  </a:cubicBezTo>
                  <a:cubicBezTo>
                    <a:pt x="0" y="71"/>
                    <a:pt x="0" y="71"/>
                    <a:pt x="0" y="71"/>
                  </a:cubicBezTo>
                  <a:cubicBezTo>
                    <a:pt x="0" y="78"/>
                    <a:pt x="5" y="83"/>
                    <a:pt x="12" y="83"/>
                  </a:cubicBezTo>
                  <a:cubicBezTo>
                    <a:pt x="92" y="83"/>
                    <a:pt x="92" y="83"/>
                    <a:pt x="92" y="83"/>
                  </a:cubicBezTo>
                  <a:cubicBezTo>
                    <a:pt x="99" y="83"/>
                    <a:pt x="104" y="78"/>
                    <a:pt x="104" y="71"/>
                  </a:cubicBezTo>
                  <a:cubicBezTo>
                    <a:pt x="104" y="69"/>
                    <a:pt x="104" y="69"/>
                    <a:pt x="104" y="69"/>
                  </a:cubicBezTo>
                  <a:cubicBezTo>
                    <a:pt x="102" y="69"/>
                    <a:pt x="100" y="69"/>
                    <a:pt x="99" y="69"/>
                  </a:cubicBezTo>
                  <a:cubicBezTo>
                    <a:pt x="90" y="69"/>
                    <a:pt x="82" y="62"/>
                    <a:pt x="82" y="53"/>
                  </a:cubicBezTo>
                  <a:close/>
                  <a:moveTo>
                    <a:pt x="104" y="40"/>
                  </a:moveTo>
                  <a:cubicBezTo>
                    <a:pt x="102" y="40"/>
                    <a:pt x="101" y="39"/>
                    <a:pt x="99" y="39"/>
                  </a:cubicBezTo>
                  <a:cubicBezTo>
                    <a:pt x="91" y="39"/>
                    <a:pt x="85" y="45"/>
                    <a:pt x="85" y="53"/>
                  </a:cubicBezTo>
                  <a:cubicBezTo>
                    <a:pt x="85" y="60"/>
                    <a:pt x="91" y="66"/>
                    <a:pt x="99" y="66"/>
                  </a:cubicBezTo>
                  <a:cubicBezTo>
                    <a:pt x="101" y="66"/>
                    <a:pt x="102" y="66"/>
                    <a:pt x="104" y="65"/>
                  </a:cubicBezTo>
                  <a:cubicBezTo>
                    <a:pt x="109" y="63"/>
                    <a:pt x="112" y="59"/>
                    <a:pt x="112" y="53"/>
                  </a:cubicBezTo>
                  <a:cubicBezTo>
                    <a:pt x="112" y="47"/>
                    <a:pt x="109" y="42"/>
                    <a:pt x="104" y="40"/>
                  </a:cubicBezTo>
                  <a:close/>
                  <a:moveTo>
                    <a:pt x="104" y="56"/>
                  </a:moveTo>
                  <a:cubicBezTo>
                    <a:pt x="99" y="63"/>
                    <a:pt x="99" y="63"/>
                    <a:pt x="99" y="63"/>
                  </a:cubicBezTo>
                  <a:cubicBezTo>
                    <a:pt x="99" y="63"/>
                    <a:pt x="99" y="64"/>
                    <a:pt x="98" y="64"/>
                  </a:cubicBezTo>
                  <a:cubicBezTo>
                    <a:pt x="98" y="64"/>
                    <a:pt x="98" y="64"/>
                    <a:pt x="98" y="64"/>
                  </a:cubicBezTo>
                  <a:cubicBezTo>
                    <a:pt x="97" y="64"/>
                    <a:pt x="97" y="63"/>
                    <a:pt x="97" y="63"/>
                  </a:cubicBezTo>
                  <a:cubicBezTo>
                    <a:pt x="89" y="53"/>
                    <a:pt x="89" y="53"/>
                    <a:pt x="89" y="53"/>
                  </a:cubicBezTo>
                  <a:cubicBezTo>
                    <a:pt x="89" y="53"/>
                    <a:pt x="89" y="53"/>
                    <a:pt x="89" y="53"/>
                  </a:cubicBezTo>
                  <a:cubicBezTo>
                    <a:pt x="93" y="53"/>
                    <a:pt x="93" y="53"/>
                    <a:pt x="93" y="53"/>
                  </a:cubicBezTo>
                  <a:cubicBezTo>
                    <a:pt x="98" y="59"/>
                    <a:pt x="98" y="59"/>
                    <a:pt x="98" y="59"/>
                  </a:cubicBezTo>
                  <a:cubicBezTo>
                    <a:pt x="104" y="50"/>
                    <a:pt x="104" y="50"/>
                    <a:pt x="104" y="50"/>
                  </a:cubicBezTo>
                  <a:cubicBezTo>
                    <a:pt x="107" y="45"/>
                    <a:pt x="107" y="45"/>
                    <a:pt x="107" y="45"/>
                  </a:cubicBezTo>
                  <a:cubicBezTo>
                    <a:pt x="107" y="44"/>
                    <a:pt x="108" y="44"/>
                    <a:pt x="109" y="45"/>
                  </a:cubicBezTo>
                  <a:cubicBezTo>
                    <a:pt x="110" y="45"/>
                    <a:pt x="110" y="46"/>
                    <a:pt x="110" y="47"/>
                  </a:cubicBezTo>
                  <a:lnTo>
                    <a:pt x="104" y="56"/>
                  </a:lnTo>
                  <a:close/>
                </a:path>
              </a:pathLst>
            </a:custGeom>
            <a:solidFill>
              <a:srgbClr val="01A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grpSp>
      <p:grpSp>
        <p:nvGrpSpPr>
          <p:cNvPr id="395" name="组合 394">
            <a:extLst>
              <a:ext uri="{FF2B5EF4-FFF2-40B4-BE49-F238E27FC236}">
                <a16:creationId xmlns:a16="http://schemas.microsoft.com/office/drawing/2014/main" id="{AC123688-9861-4455-A00A-B6FF55D862FD}"/>
              </a:ext>
            </a:extLst>
          </p:cNvPr>
          <p:cNvGrpSpPr/>
          <p:nvPr/>
        </p:nvGrpSpPr>
        <p:grpSpPr>
          <a:xfrm>
            <a:off x="5609685" y="4611834"/>
            <a:ext cx="1408469" cy="1754258"/>
            <a:chOff x="5261221" y="4811968"/>
            <a:chExt cx="1877714" cy="2339553"/>
          </a:xfrm>
        </p:grpSpPr>
        <p:grpSp>
          <p:nvGrpSpPr>
            <p:cNvPr id="396" name="组合 395">
              <a:extLst>
                <a:ext uri="{FF2B5EF4-FFF2-40B4-BE49-F238E27FC236}">
                  <a16:creationId xmlns:a16="http://schemas.microsoft.com/office/drawing/2014/main" id="{077A33BD-808A-4978-9A76-0A632004FEF6}"/>
                </a:ext>
              </a:extLst>
            </p:cNvPr>
            <p:cNvGrpSpPr/>
            <p:nvPr/>
          </p:nvGrpSpPr>
          <p:grpSpPr>
            <a:xfrm>
              <a:off x="5261221" y="4811968"/>
              <a:ext cx="1877714" cy="2339553"/>
              <a:chOff x="7380501" y="2927403"/>
              <a:chExt cx="2311884" cy="2880513"/>
            </a:xfrm>
          </p:grpSpPr>
          <p:sp>
            <p:nvSpPr>
              <p:cNvPr id="401" name="椭圆 50">
                <a:extLst>
                  <a:ext uri="{FF2B5EF4-FFF2-40B4-BE49-F238E27FC236}">
                    <a16:creationId xmlns:a16="http://schemas.microsoft.com/office/drawing/2014/main" id="{A171C774-C029-4BB9-B561-64D0AF721FD5}"/>
                  </a:ext>
                </a:extLst>
              </p:cNvPr>
              <p:cNvSpPr/>
              <p:nvPr/>
            </p:nvSpPr>
            <p:spPr>
              <a:xfrm rot="18900000">
                <a:off x="7501945" y="2927403"/>
                <a:ext cx="2190440" cy="2880513"/>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 fmla="*/ 13249 w 1687745"/>
                  <a:gd name="connsiteY0" fmla="*/ 1035368 h 2070736"/>
                  <a:gd name="connsiteX1" fmla="*/ 850497 w 1687745"/>
                  <a:gd name="connsiteY1" fmla="*/ 0 h 2070736"/>
                  <a:gd name="connsiteX2" fmla="*/ 1687745 w 1687745"/>
                  <a:gd name="connsiteY2" fmla="*/ 1035368 h 2070736"/>
                  <a:gd name="connsiteX3" fmla="*/ 850497 w 1687745"/>
                  <a:gd name="connsiteY3" fmla="*/ 2070736 h 2070736"/>
                  <a:gd name="connsiteX4" fmla="*/ 13249 w 1687745"/>
                  <a:gd name="connsiteY4" fmla="*/ 1035368 h 2070736"/>
                  <a:gd name="connsiteX0" fmla="*/ 13249 w 1696474"/>
                  <a:gd name="connsiteY0" fmla="*/ 1035368 h 2070736"/>
                  <a:gd name="connsiteX1" fmla="*/ 850497 w 1696474"/>
                  <a:gd name="connsiteY1" fmla="*/ 0 h 2070736"/>
                  <a:gd name="connsiteX2" fmla="*/ 1687745 w 1696474"/>
                  <a:gd name="connsiteY2" fmla="*/ 1035368 h 2070736"/>
                  <a:gd name="connsiteX3" fmla="*/ 850497 w 1696474"/>
                  <a:gd name="connsiteY3" fmla="*/ 2070736 h 2070736"/>
                  <a:gd name="connsiteX4" fmla="*/ 13249 w 1696474"/>
                  <a:gd name="connsiteY4" fmla="*/ 1035368 h 2070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431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402" name="椭圆 401">
                <a:extLst>
                  <a:ext uri="{FF2B5EF4-FFF2-40B4-BE49-F238E27FC236}">
                    <a16:creationId xmlns:a16="http://schemas.microsoft.com/office/drawing/2014/main" id="{E38B2C95-EA98-4627-ACC5-4553FDE18AEB}"/>
                  </a:ext>
                </a:extLst>
              </p:cNvPr>
              <p:cNvSpPr/>
              <p:nvPr/>
            </p:nvSpPr>
            <p:spPr>
              <a:xfrm>
                <a:off x="7567580" y="3243360"/>
                <a:ext cx="1344544" cy="1344544"/>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77800" dist="139700" dir="2700000" algn="tl" rotWithShape="0">
                  <a:srgbClr val="49494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403" name="椭圆 402">
                <a:extLst>
                  <a:ext uri="{FF2B5EF4-FFF2-40B4-BE49-F238E27FC236}">
                    <a16:creationId xmlns:a16="http://schemas.microsoft.com/office/drawing/2014/main" id="{281A34F1-2255-4584-806E-13E18B9AF133}"/>
                  </a:ext>
                </a:extLst>
              </p:cNvPr>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520700" dist="1778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397" name="Group 21">
              <a:extLst>
                <a:ext uri="{FF2B5EF4-FFF2-40B4-BE49-F238E27FC236}">
                  <a16:creationId xmlns:a16="http://schemas.microsoft.com/office/drawing/2014/main" id="{8081BE76-7A3D-4065-844D-114AFF98907E}"/>
                </a:ext>
              </a:extLst>
            </p:cNvPr>
            <p:cNvGrpSpPr>
              <a:grpSpLocks noChangeAspect="1"/>
            </p:cNvGrpSpPr>
            <p:nvPr/>
          </p:nvGrpSpPr>
          <p:grpSpPr bwMode="auto">
            <a:xfrm>
              <a:off x="5775527" y="5292279"/>
              <a:ext cx="287500" cy="521308"/>
              <a:chOff x="5127" y="3041"/>
              <a:chExt cx="166" cy="301"/>
            </a:xfrm>
            <a:solidFill>
              <a:srgbClr val="E87071"/>
            </a:solidFill>
          </p:grpSpPr>
          <p:sp>
            <p:nvSpPr>
              <p:cNvPr id="398" name="Freeform 22">
                <a:extLst>
                  <a:ext uri="{FF2B5EF4-FFF2-40B4-BE49-F238E27FC236}">
                    <a16:creationId xmlns:a16="http://schemas.microsoft.com/office/drawing/2014/main" id="{B83A2959-B616-47D1-B30B-4EE81CC3C4E9}"/>
                  </a:ext>
                </a:extLst>
              </p:cNvPr>
              <p:cNvSpPr>
                <a:spLocks noEditPoints="1"/>
              </p:cNvSpPr>
              <p:nvPr/>
            </p:nvSpPr>
            <p:spPr bwMode="auto">
              <a:xfrm>
                <a:off x="5127" y="3041"/>
                <a:ext cx="166" cy="213"/>
              </a:xfrm>
              <a:custGeom>
                <a:avLst/>
                <a:gdLst>
                  <a:gd name="T0" fmla="*/ 49 w 68"/>
                  <a:gd name="T1" fmla="*/ 88 h 89"/>
                  <a:gd name="T2" fmla="*/ 52 w 68"/>
                  <a:gd name="T3" fmla="*/ 89 h 89"/>
                  <a:gd name="T4" fmla="*/ 52 w 68"/>
                  <a:gd name="T5" fmla="*/ 83 h 89"/>
                  <a:gd name="T6" fmla="*/ 68 w 68"/>
                  <a:gd name="T7" fmla="*/ 33 h 89"/>
                  <a:gd name="T8" fmla="*/ 34 w 68"/>
                  <a:gd name="T9" fmla="*/ 0 h 89"/>
                  <a:gd name="T10" fmla="*/ 0 w 68"/>
                  <a:gd name="T11" fmla="*/ 33 h 89"/>
                  <a:gd name="T12" fmla="*/ 16 w 68"/>
                  <a:gd name="T13" fmla="*/ 83 h 89"/>
                  <a:gd name="T14" fmla="*/ 16 w 68"/>
                  <a:gd name="T15" fmla="*/ 89 h 89"/>
                  <a:gd name="T16" fmla="*/ 18 w 68"/>
                  <a:gd name="T17" fmla="*/ 88 h 89"/>
                  <a:gd name="T18" fmla="*/ 49 w 68"/>
                  <a:gd name="T19" fmla="*/ 88 h 89"/>
                  <a:gd name="T20" fmla="*/ 11 w 68"/>
                  <a:gd name="T21" fmla="*/ 37 h 89"/>
                  <a:gd name="T22" fmla="*/ 9 w 68"/>
                  <a:gd name="T23" fmla="*/ 39 h 89"/>
                  <a:gd name="T24" fmla="*/ 7 w 68"/>
                  <a:gd name="T25" fmla="*/ 37 h 89"/>
                  <a:gd name="T26" fmla="*/ 7 w 68"/>
                  <a:gd name="T27" fmla="*/ 26 h 89"/>
                  <a:gd name="T28" fmla="*/ 9 w 68"/>
                  <a:gd name="T29" fmla="*/ 24 h 89"/>
                  <a:gd name="T30" fmla="*/ 11 w 68"/>
                  <a:gd name="T31" fmla="*/ 26 h 89"/>
                  <a:gd name="T32" fmla="*/ 11 w 68"/>
                  <a:gd name="T33" fmla="*/ 3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89">
                    <a:moveTo>
                      <a:pt x="49" y="88"/>
                    </a:moveTo>
                    <a:cubicBezTo>
                      <a:pt x="50" y="88"/>
                      <a:pt x="51" y="88"/>
                      <a:pt x="52" y="89"/>
                    </a:cubicBezTo>
                    <a:cubicBezTo>
                      <a:pt x="52" y="83"/>
                      <a:pt x="52" y="83"/>
                      <a:pt x="52" y="83"/>
                    </a:cubicBezTo>
                    <a:cubicBezTo>
                      <a:pt x="52" y="73"/>
                      <a:pt x="68" y="41"/>
                      <a:pt x="68" y="33"/>
                    </a:cubicBezTo>
                    <a:cubicBezTo>
                      <a:pt x="68" y="15"/>
                      <a:pt x="52" y="0"/>
                      <a:pt x="34" y="0"/>
                    </a:cubicBezTo>
                    <a:cubicBezTo>
                      <a:pt x="15" y="0"/>
                      <a:pt x="0" y="15"/>
                      <a:pt x="0" y="33"/>
                    </a:cubicBezTo>
                    <a:cubicBezTo>
                      <a:pt x="0" y="41"/>
                      <a:pt x="15" y="74"/>
                      <a:pt x="16" y="83"/>
                    </a:cubicBezTo>
                    <a:cubicBezTo>
                      <a:pt x="16" y="89"/>
                      <a:pt x="16" y="89"/>
                      <a:pt x="16" y="89"/>
                    </a:cubicBezTo>
                    <a:cubicBezTo>
                      <a:pt x="16" y="88"/>
                      <a:pt x="17" y="88"/>
                      <a:pt x="18" y="88"/>
                    </a:cubicBezTo>
                    <a:lnTo>
                      <a:pt x="49" y="88"/>
                    </a:lnTo>
                    <a:close/>
                    <a:moveTo>
                      <a:pt x="11" y="37"/>
                    </a:moveTo>
                    <a:cubicBezTo>
                      <a:pt x="11" y="38"/>
                      <a:pt x="10" y="39"/>
                      <a:pt x="9" y="39"/>
                    </a:cubicBezTo>
                    <a:cubicBezTo>
                      <a:pt x="8" y="39"/>
                      <a:pt x="7" y="38"/>
                      <a:pt x="7" y="37"/>
                    </a:cubicBezTo>
                    <a:cubicBezTo>
                      <a:pt x="7" y="26"/>
                      <a:pt x="7" y="26"/>
                      <a:pt x="7" y="26"/>
                    </a:cubicBezTo>
                    <a:cubicBezTo>
                      <a:pt x="7" y="25"/>
                      <a:pt x="8" y="24"/>
                      <a:pt x="9" y="24"/>
                    </a:cubicBezTo>
                    <a:cubicBezTo>
                      <a:pt x="10" y="24"/>
                      <a:pt x="11" y="25"/>
                      <a:pt x="11" y="26"/>
                    </a:cubicBezTo>
                    <a:lnTo>
                      <a:pt x="11"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399" name="Freeform 23">
                <a:extLst>
                  <a:ext uri="{FF2B5EF4-FFF2-40B4-BE49-F238E27FC236}">
                    <a16:creationId xmlns:a16="http://schemas.microsoft.com/office/drawing/2014/main" id="{B809467E-06E8-4F6E-A7ED-D574624DBF45}"/>
                  </a:ext>
                </a:extLst>
              </p:cNvPr>
              <p:cNvSpPr>
                <a:spLocks/>
              </p:cNvSpPr>
              <p:nvPr/>
            </p:nvSpPr>
            <p:spPr bwMode="auto">
              <a:xfrm>
                <a:off x="5176" y="3325"/>
                <a:ext cx="65" cy="17"/>
              </a:xfrm>
              <a:custGeom>
                <a:avLst/>
                <a:gdLst>
                  <a:gd name="T0" fmla="*/ 0 w 27"/>
                  <a:gd name="T1" fmla="*/ 5 h 7"/>
                  <a:gd name="T2" fmla="*/ 3 w 27"/>
                  <a:gd name="T3" fmla="*/ 7 h 7"/>
                  <a:gd name="T4" fmla="*/ 25 w 27"/>
                  <a:gd name="T5" fmla="*/ 7 h 7"/>
                  <a:gd name="T6" fmla="*/ 27 w 27"/>
                  <a:gd name="T7" fmla="*/ 5 h 7"/>
                  <a:gd name="T8" fmla="*/ 27 w 27"/>
                  <a:gd name="T9" fmla="*/ 0 h 7"/>
                  <a:gd name="T10" fmla="*/ 0 w 27"/>
                  <a:gd name="T11" fmla="*/ 0 h 7"/>
                  <a:gd name="T12" fmla="*/ 0 w 27"/>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27" h="7">
                    <a:moveTo>
                      <a:pt x="0" y="5"/>
                    </a:moveTo>
                    <a:cubicBezTo>
                      <a:pt x="0" y="6"/>
                      <a:pt x="1" y="7"/>
                      <a:pt x="3" y="7"/>
                    </a:cubicBezTo>
                    <a:cubicBezTo>
                      <a:pt x="25" y="7"/>
                      <a:pt x="25" y="7"/>
                      <a:pt x="25" y="7"/>
                    </a:cubicBezTo>
                    <a:cubicBezTo>
                      <a:pt x="26" y="7"/>
                      <a:pt x="27" y="6"/>
                      <a:pt x="27" y="5"/>
                    </a:cubicBezTo>
                    <a:cubicBezTo>
                      <a:pt x="27" y="0"/>
                      <a:pt x="27" y="0"/>
                      <a:pt x="27" y="0"/>
                    </a:cubicBezTo>
                    <a:cubicBezTo>
                      <a:pt x="0" y="0"/>
                      <a:pt x="0" y="0"/>
                      <a:pt x="0" y="0"/>
                    </a:cubicBez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sp>
            <p:nvSpPr>
              <p:cNvPr id="400" name="Freeform 24">
                <a:extLst>
                  <a:ext uri="{FF2B5EF4-FFF2-40B4-BE49-F238E27FC236}">
                    <a16:creationId xmlns:a16="http://schemas.microsoft.com/office/drawing/2014/main" id="{1A65149B-46F0-4CC9-98A7-E1B4E20FE75C}"/>
                  </a:ext>
                </a:extLst>
              </p:cNvPr>
              <p:cNvSpPr>
                <a:spLocks/>
              </p:cNvSpPr>
              <p:nvPr/>
            </p:nvSpPr>
            <p:spPr bwMode="auto">
              <a:xfrm>
                <a:off x="5161" y="3256"/>
                <a:ext cx="95" cy="67"/>
              </a:xfrm>
              <a:custGeom>
                <a:avLst/>
                <a:gdLst>
                  <a:gd name="T0" fmla="*/ 38 w 39"/>
                  <a:gd name="T1" fmla="*/ 0 h 28"/>
                  <a:gd name="T2" fmla="*/ 35 w 39"/>
                  <a:gd name="T3" fmla="*/ 0 h 28"/>
                  <a:gd name="T4" fmla="*/ 4 w 39"/>
                  <a:gd name="T5" fmla="*/ 0 h 28"/>
                  <a:gd name="T6" fmla="*/ 2 w 39"/>
                  <a:gd name="T7" fmla="*/ 0 h 28"/>
                  <a:gd name="T8" fmla="*/ 0 w 39"/>
                  <a:gd name="T9" fmla="*/ 4 h 28"/>
                  <a:gd name="T10" fmla="*/ 0 w 39"/>
                  <a:gd name="T11" fmla="*/ 23 h 28"/>
                  <a:gd name="T12" fmla="*/ 4 w 39"/>
                  <a:gd name="T13" fmla="*/ 28 h 28"/>
                  <a:gd name="T14" fmla="*/ 6 w 39"/>
                  <a:gd name="T15" fmla="*/ 28 h 28"/>
                  <a:gd name="T16" fmla="*/ 33 w 39"/>
                  <a:gd name="T17" fmla="*/ 28 h 28"/>
                  <a:gd name="T18" fmla="*/ 35 w 39"/>
                  <a:gd name="T19" fmla="*/ 28 h 28"/>
                  <a:gd name="T20" fmla="*/ 39 w 39"/>
                  <a:gd name="T21" fmla="*/ 23 h 28"/>
                  <a:gd name="T22" fmla="*/ 39 w 39"/>
                  <a:gd name="T23" fmla="*/ 4 h 28"/>
                  <a:gd name="T24" fmla="*/ 38 w 39"/>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28">
                    <a:moveTo>
                      <a:pt x="38" y="0"/>
                    </a:moveTo>
                    <a:cubicBezTo>
                      <a:pt x="37" y="0"/>
                      <a:pt x="36" y="0"/>
                      <a:pt x="35" y="0"/>
                    </a:cubicBezTo>
                    <a:cubicBezTo>
                      <a:pt x="4" y="0"/>
                      <a:pt x="4" y="0"/>
                      <a:pt x="4" y="0"/>
                    </a:cubicBezTo>
                    <a:cubicBezTo>
                      <a:pt x="3" y="0"/>
                      <a:pt x="2" y="0"/>
                      <a:pt x="2" y="0"/>
                    </a:cubicBezTo>
                    <a:cubicBezTo>
                      <a:pt x="1" y="1"/>
                      <a:pt x="0" y="3"/>
                      <a:pt x="0" y="4"/>
                    </a:cubicBezTo>
                    <a:cubicBezTo>
                      <a:pt x="0" y="23"/>
                      <a:pt x="0" y="23"/>
                      <a:pt x="0" y="23"/>
                    </a:cubicBezTo>
                    <a:cubicBezTo>
                      <a:pt x="0" y="26"/>
                      <a:pt x="2" y="28"/>
                      <a:pt x="4" y="28"/>
                    </a:cubicBezTo>
                    <a:cubicBezTo>
                      <a:pt x="6" y="28"/>
                      <a:pt x="6" y="28"/>
                      <a:pt x="6" y="28"/>
                    </a:cubicBezTo>
                    <a:cubicBezTo>
                      <a:pt x="33" y="28"/>
                      <a:pt x="33" y="28"/>
                      <a:pt x="33" y="28"/>
                    </a:cubicBezTo>
                    <a:cubicBezTo>
                      <a:pt x="35" y="28"/>
                      <a:pt x="35" y="28"/>
                      <a:pt x="35" y="28"/>
                    </a:cubicBezTo>
                    <a:cubicBezTo>
                      <a:pt x="38" y="28"/>
                      <a:pt x="39" y="26"/>
                      <a:pt x="39" y="23"/>
                    </a:cubicBezTo>
                    <a:cubicBezTo>
                      <a:pt x="39" y="4"/>
                      <a:pt x="39" y="4"/>
                      <a:pt x="39" y="4"/>
                    </a:cubicBezTo>
                    <a:cubicBezTo>
                      <a:pt x="39" y="3"/>
                      <a:pt x="39" y="1"/>
                      <a:pt x="3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solidFill>
                    <a:prstClr val="black"/>
                  </a:solidFill>
                </a:endParaRPr>
              </a:p>
            </p:txBody>
          </p:sp>
        </p:grpSp>
      </p:grpSp>
      <p:grpSp>
        <p:nvGrpSpPr>
          <p:cNvPr id="404" name="组合 403">
            <a:extLst>
              <a:ext uri="{FF2B5EF4-FFF2-40B4-BE49-F238E27FC236}">
                <a16:creationId xmlns:a16="http://schemas.microsoft.com/office/drawing/2014/main" id="{29D5EC18-D0E6-406D-8B96-29B485A1310A}"/>
              </a:ext>
            </a:extLst>
          </p:cNvPr>
          <p:cNvGrpSpPr/>
          <p:nvPr/>
        </p:nvGrpSpPr>
        <p:grpSpPr>
          <a:xfrm>
            <a:off x="6685299" y="1933815"/>
            <a:ext cx="2530320" cy="297367"/>
            <a:chOff x="6695188" y="1240450"/>
            <a:chExt cx="3373321" cy="396581"/>
          </a:xfrm>
        </p:grpSpPr>
        <p:sp>
          <p:nvSpPr>
            <p:cNvPr id="405" name="任意多边形 215">
              <a:extLst>
                <a:ext uri="{FF2B5EF4-FFF2-40B4-BE49-F238E27FC236}">
                  <a16:creationId xmlns:a16="http://schemas.microsoft.com/office/drawing/2014/main" id="{6A3A26E8-AA8F-436E-BA4D-5DFB0397DDF2}"/>
                </a:ext>
              </a:extLst>
            </p:cNvPr>
            <p:cNvSpPr/>
            <p:nvPr/>
          </p:nvSpPr>
          <p:spPr>
            <a:xfrm flipH="1">
              <a:off x="6805380" y="1279566"/>
              <a:ext cx="3263129" cy="357465"/>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406" name="椭圆 405">
              <a:extLst>
                <a:ext uri="{FF2B5EF4-FFF2-40B4-BE49-F238E27FC236}">
                  <a16:creationId xmlns:a16="http://schemas.microsoft.com/office/drawing/2014/main" id="{DF618E82-E8F9-4AE5-9EB6-8AC1066B016F}"/>
                </a:ext>
              </a:extLst>
            </p:cNvPr>
            <p:cNvSpPr/>
            <p:nvPr/>
          </p:nvSpPr>
          <p:spPr>
            <a:xfrm>
              <a:off x="6695188" y="1240450"/>
              <a:ext cx="73471" cy="73471"/>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407" name="组合 406">
            <a:extLst>
              <a:ext uri="{FF2B5EF4-FFF2-40B4-BE49-F238E27FC236}">
                <a16:creationId xmlns:a16="http://schemas.microsoft.com/office/drawing/2014/main" id="{D82F98AE-E903-4E21-A7FD-8BB04421D708}"/>
              </a:ext>
            </a:extLst>
          </p:cNvPr>
          <p:cNvGrpSpPr/>
          <p:nvPr/>
        </p:nvGrpSpPr>
        <p:grpSpPr>
          <a:xfrm>
            <a:off x="8240764" y="3550251"/>
            <a:ext cx="1003437" cy="291575"/>
            <a:chOff x="8768868" y="3396198"/>
            <a:chExt cx="1337742" cy="388856"/>
          </a:xfrm>
        </p:grpSpPr>
        <p:sp>
          <p:nvSpPr>
            <p:cNvPr id="408" name="任意多边形 218">
              <a:extLst>
                <a:ext uri="{FF2B5EF4-FFF2-40B4-BE49-F238E27FC236}">
                  <a16:creationId xmlns:a16="http://schemas.microsoft.com/office/drawing/2014/main" id="{1BC097E7-FC76-4E30-BBC7-7F5126122834}"/>
                </a:ext>
              </a:extLst>
            </p:cNvPr>
            <p:cNvSpPr/>
            <p:nvPr/>
          </p:nvSpPr>
          <p:spPr>
            <a:xfrm flipH="1">
              <a:off x="8857283" y="3427589"/>
              <a:ext cx="1249327" cy="357465"/>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409" name="椭圆 408">
              <a:extLst>
                <a:ext uri="{FF2B5EF4-FFF2-40B4-BE49-F238E27FC236}">
                  <a16:creationId xmlns:a16="http://schemas.microsoft.com/office/drawing/2014/main" id="{443C977A-63D8-4800-BABB-5353FC32D9A8}"/>
                </a:ext>
              </a:extLst>
            </p:cNvPr>
            <p:cNvSpPr/>
            <p:nvPr/>
          </p:nvSpPr>
          <p:spPr>
            <a:xfrm>
              <a:off x="8768868" y="3396198"/>
              <a:ext cx="73471" cy="73471"/>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410" name="组合 409">
            <a:extLst>
              <a:ext uri="{FF2B5EF4-FFF2-40B4-BE49-F238E27FC236}">
                <a16:creationId xmlns:a16="http://schemas.microsoft.com/office/drawing/2014/main" id="{CA054A89-B881-4E31-B95E-B5F6D58BD8A5}"/>
              </a:ext>
            </a:extLst>
          </p:cNvPr>
          <p:cNvGrpSpPr/>
          <p:nvPr/>
        </p:nvGrpSpPr>
        <p:grpSpPr>
          <a:xfrm>
            <a:off x="3014346" y="4924420"/>
            <a:ext cx="2548805" cy="297375"/>
            <a:chOff x="1801220" y="5228848"/>
            <a:chExt cx="3397965" cy="396592"/>
          </a:xfrm>
        </p:grpSpPr>
        <p:sp>
          <p:nvSpPr>
            <p:cNvPr id="411" name="任意多边形 221">
              <a:extLst>
                <a:ext uri="{FF2B5EF4-FFF2-40B4-BE49-F238E27FC236}">
                  <a16:creationId xmlns:a16="http://schemas.microsoft.com/office/drawing/2014/main" id="{29F86109-22B4-45F7-B539-0BCB4BAD5597}"/>
                </a:ext>
              </a:extLst>
            </p:cNvPr>
            <p:cNvSpPr/>
            <p:nvPr/>
          </p:nvSpPr>
          <p:spPr>
            <a:xfrm flipV="1">
              <a:off x="1801220" y="5228848"/>
              <a:ext cx="3283899" cy="357465"/>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412" name="椭圆 411">
              <a:extLst>
                <a:ext uri="{FF2B5EF4-FFF2-40B4-BE49-F238E27FC236}">
                  <a16:creationId xmlns:a16="http://schemas.microsoft.com/office/drawing/2014/main" id="{591E9BED-7DD5-4E5C-B88E-BF827DF6E486}"/>
                </a:ext>
              </a:extLst>
            </p:cNvPr>
            <p:cNvSpPr/>
            <p:nvPr/>
          </p:nvSpPr>
          <p:spPr>
            <a:xfrm flipH="1" flipV="1">
              <a:off x="5125714" y="5551969"/>
              <a:ext cx="73471" cy="73471"/>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413" name="组合 412">
            <a:extLst>
              <a:ext uri="{FF2B5EF4-FFF2-40B4-BE49-F238E27FC236}">
                <a16:creationId xmlns:a16="http://schemas.microsoft.com/office/drawing/2014/main" id="{D9E9B637-0430-4F0B-8A52-5E5538F17323}"/>
              </a:ext>
            </a:extLst>
          </p:cNvPr>
          <p:cNvGrpSpPr/>
          <p:nvPr/>
        </p:nvGrpSpPr>
        <p:grpSpPr>
          <a:xfrm>
            <a:off x="2961415" y="3309531"/>
            <a:ext cx="1006778" cy="296060"/>
            <a:chOff x="1730656" y="3075164"/>
            <a:chExt cx="1342196" cy="394837"/>
          </a:xfrm>
        </p:grpSpPr>
        <p:sp>
          <p:nvSpPr>
            <p:cNvPr id="414" name="任意多边形 224">
              <a:extLst>
                <a:ext uri="{FF2B5EF4-FFF2-40B4-BE49-F238E27FC236}">
                  <a16:creationId xmlns:a16="http://schemas.microsoft.com/office/drawing/2014/main" id="{A8C49009-C888-41D1-8B13-D46410267069}"/>
                </a:ext>
              </a:extLst>
            </p:cNvPr>
            <p:cNvSpPr/>
            <p:nvPr/>
          </p:nvSpPr>
          <p:spPr>
            <a:xfrm flipV="1">
              <a:off x="1730656" y="3075164"/>
              <a:ext cx="1249327" cy="357465"/>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sp>
          <p:nvSpPr>
            <p:cNvPr id="415" name="椭圆 414">
              <a:extLst>
                <a:ext uri="{FF2B5EF4-FFF2-40B4-BE49-F238E27FC236}">
                  <a16:creationId xmlns:a16="http://schemas.microsoft.com/office/drawing/2014/main" id="{4D44A4EE-2915-4EEE-8977-B6DD146ABE15}"/>
                </a:ext>
              </a:extLst>
            </p:cNvPr>
            <p:cNvSpPr/>
            <p:nvPr/>
          </p:nvSpPr>
          <p:spPr>
            <a:xfrm>
              <a:off x="2999381" y="3396530"/>
              <a:ext cx="73471" cy="73471"/>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endParaRPr>
            </a:p>
          </p:txBody>
        </p:sp>
      </p:grpSp>
      <p:grpSp>
        <p:nvGrpSpPr>
          <p:cNvPr id="416" name="组合 415">
            <a:extLst>
              <a:ext uri="{FF2B5EF4-FFF2-40B4-BE49-F238E27FC236}">
                <a16:creationId xmlns:a16="http://schemas.microsoft.com/office/drawing/2014/main" id="{F8EC07E3-115B-4155-ACC6-8552832F20EE}"/>
              </a:ext>
            </a:extLst>
          </p:cNvPr>
          <p:cNvGrpSpPr/>
          <p:nvPr/>
        </p:nvGrpSpPr>
        <p:grpSpPr>
          <a:xfrm>
            <a:off x="2170929" y="1996994"/>
            <a:ext cx="2011781" cy="1292099"/>
            <a:chOff x="970302" y="1845618"/>
            <a:chExt cx="2682025" cy="1723198"/>
          </a:xfrm>
        </p:grpSpPr>
        <p:sp>
          <p:nvSpPr>
            <p:cNvPr id="417" name="文本框 118">
              <a:extLst>
                <a:ext uri="{FF2B5EF4-FFF2-40B4-BE49-F238E27FC236}">
                  <a16:creationId xmlns:a16="http://schemas.microsoft.com/office/drawing/2014/main" id="{6A890CCC-65FE-4EAB-92A3-56B124F08905}"/>
                </a:ext>
              </a:extLst>
            </p:cNvPr>
            <p:cNvSpPr txBox="1"/>
            <p:nvPr/>
          </p:nvSpPr>
          <p:spPr>
            <a:xfrm>
              <a:off x="970302" y="1845618"/>
              <a:ext cx="2682025" cy="492557"/>
            </a:xfrm>
            <a:prstGeom prst="rect">
              <a:avLst/>
            </a:prstGeom>
            <a:noFill/>
          </p:spPr>
          <p:txBody>
            <a:bodyPr wrap="square" rtlCol="0">
              <a:spAutoFit/>
            </a:bodyPr>
            <a:lstStyle/>
            <a:p>
              <a:r>
                <a:rPr lang="zh-CN" altLang="en-US" b="1" dirty="0">
                  <a:solidFill>
                    <a:srgbClr val="01ACBE"/>
                  </a:solidFill>
                  <a:latin typeface="微软雅黑" panose="020B0503020204020204" pitchFamily="34" charset="-122"/>
                  <a:ea typeface="微软雅黑" panose="020B0503020204020204" pitchFamily="34" charset="-122"/>
                </a:rPr>
                <a:t>系统优化</a:t>
              </a:r>
            </a:p>
          </p:txBody>
        </p:sp>
        <p:sp>
          <p:nvSpPr>
            <p:cNvPr id="418" name="矩形 47">
              <a:extLst>
                <a:ext uri="{FF2B5EF4-FFF2-40B4-BE49-F238E27FC236}">
                  <a16:creationId xmlns:a16="http://schemas.microsoft.com/office/drawing/2014/main" id="{2CB2792F-0AF0-4C8A-826E-01BF72983F1C}"/>
                </a:ext>
              </a:extLst>
            </p:cNvPr>
            <p:cNvSpPr>
              <a:spLocks noChangeArrowheads="1"/>
            </p:cNvSpPr>
            <p:nvPr/>
          </p:nvSpPr>
          <p:spPr bwMode="auto">
            <a:xfrm>
              <a:off x="1054646" y="2250121"/>
              <a:ext cx="2556685" cy="1318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lnSpc>
                  <a:spcPct val="130000"/>
                </a:lnSpc>
                <a:spcBef>
                  <a:spcPct val="0"/>
                </a:spcBef>
              </a:pPr>
              <a:r>
                <a:rPr lang="zh-CN" altLang="en-US" sz="1200" dirty="0">
                  <a:solidFill>
                    <a:srgbClr val="FFFFFF"/>
                  </a:solidFill>
                  <a:latin typeface="微软雅黑" panose="020B0503020204020204" pitchFamily="34" charset="-122"/>
                  <a:ea typeface="微软雅黑" panose="020B0503020204020204" pitchFamily="34" charset="-122"/>
                </a:rPr>
                <a:t>可通过</a:t>
              </a:r>
              <a:r>
                <a:rPr lang="en-US" altLang="zh-CN" sz="1200" dirty="0">
                  <a:solidFill>
                    <a:srgbClr val="FFFFFF"/>
                  </a:solidFill>
                  <a:latin typeface="微软雅黑" panose="020B0503020204020204" pitchFamily="34" charset="-122"/>
                  <a:ea typeface="微软雅黑" panose="020B0503020204020204" pitchFamily="34" charset="-122"/>
                </a:rPr>
                <a:t>GPU</a:t>
              </a:r>
              <a:r>
                <a:rPr lang="zh-CN" altLang="en-US" sz="1200" dirty="0">
                  <a:solidFill>
                    <a:srgbClr val="FFFFFF"/>
                  </a:solidFill>
                  <a:latin typeface="微软雅黑" panose="020B0503020204020204" pitchFamily="34" charset="-122"/>
                  <a:ea typeface="微软雅黑" panose="020B0503020204020204" pitchFamily="34" charset="-122"/>
                </a:rPr>
                <a:t>对现有的海量数据管理系统和数据库系统在查询执行阶段进行独立优化。</a:t>
              </a:r>
              <a:endParaRPr lang="en-US" altLang="zh-CN" sz="1200" dirty="0">
                <a:solidFill>
                  <a:srgbClr val="FFFFFF"/>
                </a:solidFill>
                <a:latin typeface="微软雅黑" panose="020B0503020204020204" pitchFamily="34" charset="-122"/>
                <a:ea typeface="微软雅黑" panose="020B0503020204020204" pitchFamily="34" charset="-122"/>
                <a:sym typeface="微软雅黑" pitchFamily="34" charset="-122"/>
              </a:endParaRPr>
            </a:p>
          </p:txBody>
        </p:sp>
      </p:grpSp>
      <p:grpSp>
        <p:nvGrpSpPr>
          <p:cNvPr id="419" name="组合 418">
            <a:extLst>
              <a:ext uri="{FF2B5EF4-FFF2-40B4-BE49-F238E27FC236}">
                <a16:creationId xmlns:a16="http://schemas.microsoft.com/office/drawing/2014/main" id="{623FFE42-999E-41BC-ABE4-9A880667273A}"/>
              </a:ext>
            </a:extLst>
          </p:cNvPr>
          <p:cNvGrpSpPr/>
          <p:nvPr/>
        </p:nvGrpSpPr>
        <p:grpSpPr>
          <a:xfrm>
            <a:off x="1876274" y="4184846"/>
            <a:ext cx="2011781" cy="1498825"/>
            <a:chOff x="970302" y="3933851"/>
            <a:chExt cx="2682025" cy="1998893"/>
          </a:xfrm>
        </p:grpSpPr>
        <p:sp>
          <p:nvSpPr>
            <p:cNvPr id="420" name="文本框 126">
              <a:extLst>
                <a:ext uri="{FF2B5EF4-FFF2-40B4-BE49-F238E27FC236}">
                  <a16:creationId xmlns:a16="http://schemas.microsoft.com/office/drawing/2014/main" id="{73DE404D-F47A-46B5-8050-B01AD9953595}"/>
                </a:ext>
              </a:extLst>
            </p:cNvPr>
            <p:cNvSpPr txBox="1"/>
            <p:nvPr/>
          </p:nvSpPr>
          <p:spPr>
            <a:xfrm>
              <a:off x="970302" y="3933851"/>
              <a:ext cx="2682025" cy="492556"/>
            </a:xfrm>
            <a:prstGeom prst="rect">
              <a:avLst/>
            </a:prstGeom>
            <a:noFill/>
          </p:spPr>
          <p:txBody>
            <a:bodyPr wrap="square" rtlCol="0">
              <a:spAutoFit/>
            </a:bodyPr>
            <a:lstStyle/>
            <a:p>
              <a:r>
                <a:rPr lang="zh-CN" altLang="en-US" b="1" dirty="0">
                  <a:solidFill>
                    <a:srgbClr val="E87071"/>
                  </a:solidFill>
                  <a:latin typeface="+mn-ea"/>
                </a:rPr>
                <a:t>硬件要求</a:t>
              </a:r>
            </a:p>
          </p:txBody>
        </p:sp>
        <p:sp>
          <p:nvSpPr>
            <p:cNvPr id="421" name="矩形 47">
              <a:extLst>
                <a:ext uri="{FF2B5EF4-FFF2-40B4-BE49-F238E27FC236}">
                  <a16:creationId xmlns:a16="http://schemas.microsoft.com/office/drawing/2014/main" id="{3B6367AA-8F57-4EB9-8E49-832E35A0FA4A}"/>
                </a:ext>
              </a:extLst>
            </p:cNvPr>
            <p:cNvSpPr>
              <a:spLocks noChangeArrowheads="1"/>
            </p:cNvSpPr>
            <p:nvPr/>
          </p:nvSpPr>
          <p:spPr bwMode="auto">
            <a:xfrm>
              <a:off x="1054646" y="4293890"/>
              <a:ext cx="2591534" cy="1638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lnSpc>
                  <a:spcPct val="130000"/>
                </a:lnSpc>
                <a:spcBef>
                  <a:spcPct val="0"/>
                </a:spcBef>
              </a:pPr>
              <a:r>
                <a:rPr lang="zh-CN" altLang="en-US" sz="1200" dirty="0">
                  <a:solidFill>
                    <a:srgbClr val="FFFFFF"/>
                  </a:solidFill>
                  <a:latin typeface="微软雅黑" panose="020B0503020204020204" pitchFamily="34" charset="-122"/>
                  <a:ea typeface="微软雅黑" panose="020B0503020204020204" pitchFamily="34" charset="-122"/>
                </a:rPr>
                <a:t>系统中设计的数据结构使得在内存较小的机器可实现动态冷热数据分离，从而在稍差的硬件条件下同样具有一定的可用性。</a:t>
              </a:r>
              <a:endParaRPr lang="en-US" altLang="zh-CN" sz="1200" dirty="0">
                <a:solidFill>
                  <a:srgbClr val="FFFFFF"/>
                </a:solidFill>
                <a:latin typeface="微软雅黑" panose="020B0503020204020204" pitchFamily="34" charset="-122"/>
                <a:ea typeface="微软雅黑" panose="020B0503020204020204" pitchFamily="34" charset="-122"/>
                <a:sym typeface="微软雅黑" pitchFamily="34" charset="-122"/>
              </a:endParaRPr>
            </a:p>
          </p:txBody>
        </p:sp>
      </p:grpSp>
      <p:grpSp>
        <p:nvGrpSpPr>
          <p:cNvPr id="422" name="组合 421">
            <a:extLst>
              <a:ext uri="{FF2B5EF4-FFF2-40B4-BE49-F238E27FC236}">
                <a16:creationId xmlns:a16="http://schemas.microsoft.com/office/drawing/2014/main" id="{41056DE9-0A15-4EAE-8F8E-A9707DC32301}"/>
              </a:ext>
            </a:extLst>
          </p:cNvPr>
          <p:cNvGrpSpPr/>
          <p:nvPr/>
        </p:nvGrpSpPr>
        <p:grpSpPr>
          <a:xfrm>
            <a:off x="8484339" y="2262968"/>
            <a:ext cx="2011781" cy="1035323"/>
            <a:chOff x="9093593" y="1679425"/>
            <a:chExt cx="2682025" cy="1380751"/>
          </a:xfrm>
        </p:grpSpPr>
        <p:sp>
          <p:nvSpPr>
            <p:cNvPr id="423" name="文本框 130">
              <a:extLst>
                <a:ext uri="{FF2B5EF4-FFF2-40B4-BE49-F238E27FC236}">
                  <a16:creationId xmlns:a16="http://schemas.microsoft.com/office/drawing/2014/main" id="{EE309CC5-9029-47B5-A61F-403584A4F405}"/>
                </a:ext>
              </a:extLst>
            </p:cNvPr>
            <p:cNvSpPr txBox="1"/>
            <p:nvPr/>
          </p:nvSpPr>
          <p:spPr>
            <a:xfrm>
              <a:off x="9093593" y="1679425"/>
              <a:ext cx="2682025" cy="492557"/>
            </a:xfrm>
            <a:prstGeom prst="rect">
              <a:avLst/>
            </a:prstGeom>
            <a:noFill/>
          </p:spPr>
          <p:txBody>
            <a:bodyPr wrap="square" rtlCol="0">
              <a:spAutoFit/>
            </a:bodyPr>
            <a:lstStyle/>
            <a:p>
              <a:r>
                <a:rPr lang="zh-CN" altLang="en-US" b="1" dirty="0">
                  <a:solidFill>
                    <a:srgbClr val="FFB850"/>
                  </a:solidFill>
                  <a:latin typeface="+mj-ea"/>
                  <a:ea typeface="+mj-ea"/>
                </a:rPr>
                <a:t>分布式</a:t>
              </a:r>
            </a:p>
          </p:txBody>
        </p:sp>
        <p:sp>
          <p:nvSpPr>
            <p:cNvPr id="424" name="矩形 47">
              <a:extLst>
                <a:ext uri="{FF2B5EF4-FFF2-40B4-BE49-F238E27FC236}">
                  <a16:creationId xmlns:a16="http://schemas.microsoft.com/office/drawing/2014/main" id="{D0FC1774-5199-47D0-9D62-FBA40EBB710C}"/>
                </a:ext>
              </a:extLst>
            </p:cNvPr>
            <p:cNvSpPr>
              <a:spLocks noChangeArrowheads="1"/>
            </p:cNvSpPr>
            <p:nvPr/>
          </p:nvSpPr>
          <p:spPr bwMode="auto">
            <a:xfrm>
              <a:off x="9119542" y="2061643"/>
              <a:ext cx="2582098" cy="99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lnSpc>
                  <a:spcPct val="130000"/>
                </a:lnSpc>
                <a:spcBef>
                  <a:spcPct val="0"/>
                </a:spcBef>
              </a:pPr>
              <a:r>
                <a:rPr lang="zh-CN" altLang="en-US" sz="1200" dirty="0">
                  <a:solidFill>
                    <a:srgbClr val="FFFFFF"/>
                  </a:solidFill>
                  <a:latin typeface="微软雅黑" panose="020B0503020204020204" pitchFamily="34" charset="-122"/>
                  <a:ea typeface="微软雅黑" panose="020B0503020204020204" pitchFamily="34" charset="-122"/>
                </a:rPr>
                <a:t>系统的架构使得系统灵活可扩展，可以扩展成为分布式系统</a:t>
              </a:r>
              <a:r>
                <a:rPr lang="zh-CN" altLang="en-US" sz="900" dirty="0">
                  <a:solidFill>
                    <a:schemeClr val="tx1">
                      <a:lumMod val="50000"/>
                      <a:lumOff val="50000"/>
                    </a:schemeClr>
                  </a:solidFill>
                  <a:latin typeface="微软雅黑" pitchFamily="34" charset="-122"/>
                  <a:ea typeface="微软雅黑" pitchFamily="34" charset="-122"/>
                </a:rPr>
                <a:t>。</a:t>
              </a:r>
              <a:endParaRPr lang="en-US" altLang="zh-CN" sz="900" dirty="0">
                <a:solidFill>
                  <a:schemeClr val="tx1">
                    <a:lumMod val="50000"/>
                    <a:lumOff val="50000"/>
                  </a:schemeClr>
                </a:solidFill>
                <a:latin typeface="微软雅黑" pitchFamily="34" charset="-122"/>
                <a:ea typeface="微软雅黑" pitchFamily="34" charset="-122"/>
                <a:sym typeface="微软雅黑" pitchFamily="34" charset="-122"/>
              </a:endParaRPr>
            </a:p>
          </p:txBody>
        </p:sp>
      </p:grpSp>
      <p:grpSp>
        <p:nvGrpSpPr>
          <p:cNvPr id="425" name="组合 424">
            <a:extLst>
              <a:ext uri="{FF2B5EF4-FFF2-40B4-BE49-F238E27FC236}">
                <a16:creationId xmlns:a16="http://schemas.microsoft.com/office/drawing/2014/main" id="{BF428729-FEDA-4404-AA95-D5BB1FFAAC11}"/>
              </a:ext>
            </a:extLst>
          </p:cNvPr>
          <p:cNvGrpSpPr/>
          <p:nvPr/>
        </p:nvGrpSpPr>
        <p:grpSpPr>
          <a:xfrm>
            <a:off x="8484339" y="3853963"/>
            <a:ext cx="2011781" cy="1490268"/>
            <a:chOff x="9093593" y="3801247"/>
            <a:chExt cx="2682025" cy="1987484"/>
          </a:xfrm>
        </p:grpSpPr>
        <p:sp>
          <p:nvSpPr>
            <p:cNvPr id="426" name="文本框 122">
              <a:extLst>
                <a:ext uri="{FF2B5EF4-FFF2-40B4-BE49-F238E27FC236}">
                  <a16:creationId xmlns:a16="http://schemas.microsoft.com/office/drawing/2014/main" id="{F2E8C67C-C122-4A89-9F4E-E6AFBB14AED4}"/>
                </a:ext>
              </a:extLst>
            </p:cNvPr>
            <p:cNvSpPr txBox="1"/>
            <p:nvPr/>
          </p:nvSpPr>
          <p:spPr>
            <a:xfrm>
              <a:off x="9093593" y="3801247"/>
              <a:ext cx="2682025" cy="492557"/>
            </a:xfrm>
            <a:prstGeom prst="rect">
              <a:avLst/>
            </a:prstGeom>
            <a:noFill/>
          </p:spPr>
          <p:txBody>
            <a:bodyPr wrap="square" rtlCol="0">
              <a:spAutoFit/>
            </a:bodyPr>
            <a:lstStyle/>
            <a:p>
              <a:r>
                <a:rPr lang="zh-CN" altLang="en-US" b="1" dirty="0">
                  <a:solidFill>
                    <a:srgbClr val="7030A0"/>
                  </a:solidFill>
                  <a:latin typeface="+mj-ea"/>
                  <a:ea typeface="+mj-ea"/>
                </a:rPr>
                <a:t>适用性</a:t>
              </a:r>
            </a:p>
          </p:txBody>
        </p:sp>
        <p:sp>
          <p:nvSpPr>
            <p:cNvPr id="427" name="矩形 47">
              <a:extLst>
                <a:ext uri="{FF2B5EF4-FFF2-40B4-BE49-F238E27FC236}">
                  <a16:creationId xmlns:a16="http://schemas.microsoft.com/office/drawing/2014/main" id="{967027CF-E6DE-4FFA-8AAB-1B6EC92CD436}"/>
                </a:ext>
              </a:extLst>
            </p:cNvPr>
            <p:cNvSpPr>
              <a:spLocks noChangeArrowheads="1"/>
            </p:cNvSpPr>
            <p:nvPr/>
          </p:nvSpPr>
          <p:spPr bwMode="auto">
            <a:xfrm>
              <a:off x="9119542" y="4149874"/>
              <a:ext cx="2582098" cy="1638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30" tIns="25715" rIns="51430" bIns="25715">
              <a:spAutoFit/>
            </a:bodyPr>
            <a:lstStyle/>
            <a:p>
              <a:pPr>
                <a:lnSpc>
                  <a:spcPct val="130000"/>
                </a:lnSpc>
                <a:spcBef>
                  <a:spcPct val="0"/>
                </a:spcBef>
              </a:pPr>
              <a:r>
                <a:rPr lang="zh-CN" altLang="en-US" sz="1200" dirty="0">
                  <a:solidFill>
                    <a:srgbClr val="FFFFFF"/>
                  </a:solidFill>
                  <a:latin typeface="微软雅黑" panose="020B0503020204020204" pitchFamily="34" charset="-122"/>
                  <a:ea typeface="微软雅黑" panose="020B0503020204020204" pitchFamily="34" charset="-122"/>
                </a:rPr>
                <a:t>在不带索引情况下效率尚可，从而保证在包含增删操作时，在不考虑对索引的维护成本情况下，仍具有可以接受的性能</a:t>
              </a:r>
              <a:r>
                <a:rPr lang="zh-CN" altLang="en-US" sz="900" dirty="0">
                  <a:solidFill>
                    <a:schemeClr val="tx1">
                      <a:lumMod val="50000"/>
                      <a:lumOff val="50000"/>
                    </a:schemeClr>
                  </a:solidFill>
                  <a:latin typeface="微软雅黑" pitchFamily="34" charset="-122"/>
                  <a:ea typeface="微软雅黑" pitchFamily="34" charset="-122"/>
                </a:rPr>
                <a:t>。</a:t>
              </a:r>
              <a:endParaRPr lang="en-US" altLang="zh-CN" sz="900" dirty="0">
                <a:solidFill>
                  <a:schemeClr val="tx1">
                    <a:lumMod val="50000"/>
                    <a:lumOff val="50000"/>
                  </a:schemeClr>
                </a:solidFill>
                <a:latin typeface="微软雅黑" pitchFamily="34" charset="-122"/>
                <a:ea typeface="微软雅黑" pitchFamily="34" charset="-122"/>
                <a:sym typeface="微软雅黑" pitchFamily="34" charset="-122"/>
              </a:endParaRPr>
            </a:p>
          </p:txBody>
        </p:sp>
      </p:grpSp>
      <p:sp>
        <p:nvSpPr>
          <p:cNvPr id="428" name="文本框 118">
            <a:extLst>
              <a:ext uri="{FF2B5EF4-FFF2-40B4-BE49-F238E27FC236}">
                <a16:creationId xmlns:a16="http://schemas.microsoft.com/office/drawing/2014/main" id="{8FFD9BE1-ACEB-4AD4-A57B-14F018235FC0}"/>
              </a:ext>
            </a:extLst>
          </p:cNvPr>
          <p:cNvSpPr txBox="1"/>
          <p:nvPr/>
        </p:nvSpPr>
        <p:spPr>
          <a:xfrm>
            <a:off x="5465907" y="3091677"/>
            <a:ext cx="1363493" cy="830997"/>
          </a:xfrm>
          <a:prstGeom prst="rect">
            <a:avLst/>
          </a:prstGeom>
          <a:noFill/>
        </p:spPr>
        <p:txBody>
          <a:bodyPr wrap="square" rtlCol="0">
            <a:spAutoFit/>
          </a:bodyPr>
          <a:lstStyle/>
          <a:p>
            <a:pPr algn="ctr"/>
            <a:r>
              <a:rPr lang="zh-CN" altLang="en-US" sz="2400" dirty="0">
                <a:solidFill>
                  <a:srgbClr val="01ACBE"/>
                </a:solidFill>
                <a:latin typeface="微软雅黑" panose="020B0503020204020204" pitchFamily="34" charset="-122"/>
                <a:ea typeface="微软雅黑" panose="020B0503020204020204" pitchFamily="34" charset="-122"/>
              </a:rPr>
              <a:t>系统</a:t>
            </a:r>
            <a:endParaRPr lang="en-US" altLang="zh-CN" sz="2400" dirty="0">
              <a:solidFill>
                <a:srgbClr val="01ACBE"/>
              </a:solidFill>
              <a:latin typeface="微软雅黑" panose="020B0503020204020204" pitchFamily="34" charset="-122"/>
              <a:ea typeface="微软雅黑" panose="020B0503020204020204" pitchFamily="34" charset="-122"/>
            </a:endParaRPr>
          </a:p>
          <a:p>
            <a:pPr algn="ctr"/>
            <a:r>
              <a:rPr lang="zh-CN" altLang="en-US" sz="2400" dirty="0">
                <a:solidFill>
                  <a:srgbClr val="01ACBE"/>
                </a:solidFill>
                <a:latin typeface="微软雅黑" panose="020B0503020204020204" pitchFamily="34" charset="-122"/>
                <a:ea typeface="微软雅黑" panose="020B0503020204020204" pitchFamily="34" charset="-122"/>
              </a:rPr>
              <a:t>优势</a:t>
            </a:r>
          </a:p>
        </p:txBody>
      </p:sp>
    </p:spTree>
    <p:custDataLst>
      <p:tags r:id="rId1"/>
    </p:custDataLst>
    <p:extLst>
      <p:ext uri="{BB962C8B-B14F-4D97-AF65-F5344CB8AC3E}">
        <p14:creationId xmlns:p14="http://schemas.microsoft.com/office/powerpoint/2010/main" val="957698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294"/>
                                        </p:tgtEl>
                                        <p:attrNameLst>
                                          <p:attrName>style.visibility</p:attrName>
                                        </p:attrNameLst>
                                      </p:cBhvr>
                                      <p:to>
                                        <p:strVal val="visible"/>
                                      </p:to>
                                    </p:set>
                                    <p:animEffect transition="in" filter="wheel(1)">
                                      <p:cBhvr>
                                        <p:cTn id="7" dur="2000"/>
                                        <p:tgtEl>
                                          <p:spTgt spid="294"/>
                                        </p:tgtEl>
                                      </p:cBhvr>
                                    </p:animEffect>
                                  </p:childTnLst>
                                </p:cTn>
                              </p:par>
                            </p:childTnLst>
                          </p:cTn>
                        </p:par>
                        <p:par>
                          <p:cTn id="8" fill="hold">
                            <p:stCondLst>
                              <p:cond delay="2000"/>
                            </p:stCondLst>
                            <p:childTnLst>
                              <p:par>
                                <p:cTn id="9" presetID="53" presetClass="entr" presetSubtype="16" fill="hold" grpId="0" nodeType="afterEffect">
                                  <p:stCondLst>
                                    <p:cond delay="0"/>
                                  </p:stCondLst>
                                  <p:childTnLst>
                                    <p:set>
                                      <p:cBhvr>
                                        <p:cTn id="10" dur="1" fill="hold">
                                          <p:stCondLst>
                                            <p:cond delay="0"/>
                                          </p:stCondLst>
                                        </p:cTn>
                                        <p:tgtEl>
                                          <p:spTgt spid="428"/>
                                        </p:tgtEl>
                                        <p:attrNameLst>
                                          <p:attrName>style.visibility</p:attrName>
                                        </p:attrNameLst>
                                      </p:cBhvr>
                                      <p:to>
                                        <p:strVal val="visible"/>
                                      </p:to>
                                    </p:set>
                                    <p:anim calcmode="lin" valueType="num">
                                      <p:cBhvr>
                                        <p:cTn id="11" dur="500" fill="hold"/>
                                        <p:tgtEl>
                                          <p:spTgt spid="428"/>
                                        </p:tgtEl>
                                        <p:attrNameLst>
                                          <p:attrName>ppt_w</p:attrName>
                                        </p:attrNameLst>
                                      </p:cBhvr>
                                      <p:tavLst>
                                        <p:tav tm="0">
                                          <p:val>
                                            <p:fltVal val="0"/>
                                          </p:val>
                                        </p:tav>
                                        <p:tav tm="100000">
                                          <p:val>
                                            <p:strVal val="#ppt_w"/>
                                          </p:val>
                                        </p:tav>
                                      </p:tavLst>
                                    </p:anim>
                                    <p:anim calcmode="lin" valueType="num">
                                      <p:cBhvr>
                                        <p:cTn id="12" dur="500" fill="hold"/>
                                        <p:tgtEl>
                                          <p:spTgt spid="428"/>
                                        </p:tgtEl>
                                        <p:attrNameLst>
                                          <p:attrName>ppt_h</p:attrName>
                                        </p:attrNameLst>
                                      </p:cBhvr>
                                      <p:tavLst>
                                        <p:tav tm="0">
                                          <p:val>
                                            <p:fltVal val="0"/>
                                          </p:val>
                                        </p:tav>
                                        <p:tav tm="100000">
                                          <p:val>
                                            <p:strVal val="#ppt_h"/>
                                          </p:val>
                                        </p:tav>
                                      </p:tavLst>
                                    </p:anim>
                                    <p:animEffect transition="in" filter="fade">
                                      <p:cBhvr>
                                        <p:cTn id="13" dur="500"/>
                                        <p:tgtEl>
                                          <p:spTgt spid="428"/>
                                        </p:tgtEl>
                                      </p:cBhvr>
                                    </p:animEffect>
                                  </p:childTnLst>
                                </p:cTn>
                              </p:par>
                            </p:childTnLst>
                          </p:cTn>
                        </p:par>
                        <p:par>
                          <p:cTn id="14" fill="hold">
                            <p:stCondLst>
                              <p:cond delay="2500"/>
                            </p:stCondLst>
                            <p:childTnLst>
                              <p:par>
                                <p:cTn id="15" presetID="10" presetClass="entr" presetSubtype="0" fill="hold" nodeType="afterEffect">
                                  <p:stCondLst>
                                    <p:cond delay="0"/>
                                  </p:stCondLst>
                                  <p:childTnLst>
                                    <p:set>
                                      <p:cBhvr>
                                        <p:cTn id="16" dur="1" fill="hold">
                                          <p:stCondLst>
                                            <p:cond delay="0"/>
                                          </p:stCondLst>
                                        </p:cTn>
                                        <p:tgtEl>
                                          <p:spTgt spid="297"/>
                                        </p:tgtEl>
                                        <p:attrNameLst>
                                          <p:attrName>style.visibility</p:attrName>
                                        </p:attrNameLst>
                                      </p:cBhvr>
                                      <p:to>
                                        <p:strVal val="visible"/>
                                      </p:to>
                                    </p:set>
                                    <p:animEffect transition="in" filter="fade">
                                      <p:cBhvr>
                                        <p:cTn id="17" dur="500"/>
                                        <p:tgtEl>
                                          <p:spTgt spid="297"/>
                                        </p:tgtEl>
                                      </p:cBhvr>
                                    </p:animEffect>
                                  </p:childTnLst>
                                </p:cTn>
                              </p:par>
                              <p:par>
                                <p:cTn id="18" presetID="10" presetClass="entr" presetSubtype="0" fill="hold" nodeType="withEffect">
                                  <p:stCondLst>
                                    <p:cond delay="0"/>
                                  </p:stCondLst>
                                  <p:childTnLst>
                                    <p:set>
                                      <p:cBhvr>
                                        <p:cTn id="19" dur="1" fill="hold">
                                          <p:stCondLst>
                                            <p:cond delay="0"/>
                                          </p:stCondLst>
                                        </p:cTn>
                                        <p:tgtEl>
                                          <p:spTgt spid="362"/>
                                        </p:tgtEl>
                                        <p:attrNameLst>
                                          <p:attrName>style.visibility</p:attrName>
                                        </p:attrNameLst>
                                      </p:cBhvr>
                                      <p:to>
                                        <p:strVal val="visible"/>
                                      </p:to>
                                    </p:set>
                                    <p:animEffect transition="in" filter="fade">
                                      <p:cBhvr>
                                        <p:cTn id="20" dur="500"/>
                                        <p:tgtEl>
                                          <p:spTgt spid="362"/>
                                        </p:tgtEl>
                                      </p:cBhvr>
                                    </p:animEffect>
                                  </p:childTnLst>
                                </p:cTn>
                              </p:par>
                              <p:par>
                                <p:cTn id="21" presetID="10" presetClass="entr" presetSubtype="0" fill="hold" nodeType="withEffect">
                                  <p:stCondLst>
                                    <p:cond delay="0"/>
                                  </p:stCondLst>
                                  <p:childTnLst>
                                    <p:set>
                                      <p:cBhvr>
                                        <p:cTn id="22" dur="1" fill="hold">
                                          <p:stCondLst>
                                            <p:cond delay="0"/>
                                          </p:stCondLst>
                                        </p:cTn>
                                        <p:tgtEl>
                                          <p:spTgt spid="354"/>
                                        </p:tgtEl>
                                        <p:attrNameLst>
                                          <p:attrName>style.visibility</p:attrName>
                                        </p:attrNameLst>
                                      </p:cBhvr>
                                      <p:to>
                                        <p:strVal val="visible"/>
                                      </p:to>
                                    </p:set>
                                    <p:animEffect transition="in" filter="fade">
                                      <p:cBhvr>
                                        <p:cTn id="23" dur="500"/>
                                        <p:tgtEl>
                                          <p:spTgt spid="354"/>
                                        </p:tgtEl>
                                      </p:cBhvr>
                                    </p:animEffect>
                                  </p:childTnLst>
                                </p:cTn>
                              </p:par>
                              <p:par>
                                <p:cTn id="24" presetID="10" presetClass="entr" presetSubtype="0" fill="hold" nodeType="withEffect">
                                  <p:stCondLst>
                                    <p:cond delay="0"/>
                                  </p:stCondLst>
                                  <p:childTnLst>
                                    <p:set>
                                      <p:cBhvr>
                                        <p:cTn id="25" dur="1" fill="hold">
                                          <p:stCondLst>
                                            <p:cond delay="0"/>
                                          </p:stCondLst>
                                        </p:cTn>
                                        <p:tgtEl>
                                          <p:spTgt spid="366"/>
                                        </p:tgtEl>
                                        <p:attrNameLst>
                                          <p:attrName>style.visibility</p:attrName>
                                        </p:attrNameLst>
                                      </p:cBhvr>
                                      <p:to>
                                        <p:strVal val="visible"/>
                                      </p:to>
                                    </p:set>
                                    <p:animEffect transition="in" filter="fade">
                                      <p:cBhvr>
                                        <p:cTn id="26" dur="500"/>
                                        <p:tgtEl>
                                          <p:spTgt spid="366"/>
                                        </p:tgtEl>
                                      </p:cBhvr>
                                    </p:animEffect>
                                  </p:childTnLst>
                                </p:cTn>
                              </p:par>
                            </p:childTnLst>
                          </p:cTn>
                        </p:par>
                        <p:par>
                          <p:cTn id="27" fill="hold">
                            <p:stCondLst>
                              <p:cond delay="3000"/>
                            </p:stCondLst>
                            <p:childTnLst>
                              <p:par>
                                <p:cTn id="28" presetID="53" presetClass="entr" presetSubtype="16" fill="hold" nodeType="afterEffect">
                                  <p:stCondLst>
                                    <p:cond delay="0"/>
                                  </p:stCondLst>
                                  <p:childTnLst>
                                    <p:set>
                                      <p:cBhvr>
                                        <p:cTn id="29" dur="1" fill="hold">
                                          <p:stCondLst>
                                            <p:cond delay="0"/>
                                          </p:stCondLst>
                                        </p:cTn>
                                        <p:tgtEl>
                                          <p:spTgt spid="389"/>
                                        </p:tgtEl>
                                        <p:attrNameLst>
                                          <p:attrName>style.visibility</p:attrName>
                                        </p:attrNameLst>
                                      </p:cBhvr>
                                      <p:to>
                                        <p:strVal val="visible"/>
                                      </p:to>
                                    </p:set>
                                    <p:anim calcmode="lin" valueType="num">
                                      <p:cBhvr>
                                        <p:cTn id="30" dur="100" fill="hold"/>
                                        <p:tgtEl>
                                          <p:spTgt spid="389"/>
                                        </p:tgtEl>
                                        <p:attrNameLst>
                                          <p:attrName>ppt_w</p:attrName>
                                        </p:attrNameLst>
                                      </p:cBhvr>
                                      <p:tavLst>
                                        <p:tav tm="0">
                                          <p:val>
                                            <p:fltVal val="0"/>
                                          </p:val>
                                        </p:tav>
                                        <p:tav tm="100000">
                                          <p:val>
                                            <p:strVal val="#ppt_w"/>
                                          </p:val>
                                        </p:tav>
                                      </p:tavLst>
                                    </p:anim>
                                    <p:anim calcmode="lin" valueType="num">
                                      <p:cBhvr>
                                        <p:cTn id="31" dur="100" fill="hold"/>
                                        <p:tgtEl>
                                          <p:spTgt spid="389"/>
                                        </p:tgtEl>
                                        <p:attrNameLst>
                                          <p:attrName>ppt_h</p:attrName>
                                        </p:attrNameLst>
                                      </p:cBhvr>
                                      <p:tavLst>
                                        <p:tav tm="0">
                                          <p:val>
                                            <p:fltVal val="0"/>
                                          </p:val>
                                        </p:tav>
                                        <p:tav tm="100000">
                                          <p:val>
                                            <p:strVal val="#ppt_h"/>
                                          </p:val>
                                        </p:tav>
                                      </p:tavLst>
                                    </p:anim>
                                    <p:animEffect transition="in" filter="fade">
                                      <p:cBhvr>
                                        <p:cTn id="32" dur="100"/>
                                        <p:tgtEl>
                                          <p:spTgt spid="389"/>
                                        </p:tgtEl>
                                      </p:cBhvr>
                                    </p:animEffect>
                                  </p:childTnLst>
                                </p:cTn>
                              </p:par>
                              <p:par>
                                <p:cTn id="33" presetID="6" presetClass="emph" presetSubtype="0" fill="hold" nodeType="withEffect">
                                  <p:stCondLst>
                                    <p:cond delay="100"/>
                                  </p:stCondLst>
                                  <p:childTnLst>
                                    <p:animScale>
                                      <p:cBhvr>
                                        <p:cTn id="34" dur="100" fill="hold"/>
                                        <p:tgtEl>
                                          <p:spTgt spid="389"/>
                                        </p:tgtEl>
                                      </p:cBhvr>
                                      <p:by x="110000" y="110000"/>
                                    </p:animScale>
                                  </p:childTnLst>
                                </p:cTn>
                              </p:par>
                              <p:par>
                                <p:cTn id="35" presetID="6" presetClass="emph" presetSubtype="0" fill="hold" nodeType="withEffect">
                                  <p:stCondLst>
                                    <p:cond delay="200"/>
                                  </p:stCondLst>
                                  <p:childTnLst>
                                    <p:animScale>
                                      <p:cBhvr>
                                        <p:cTn id="36" dur="200" fill="hold"/>
                                        <p:tgtEl>
                                          <p:spTgt spid="389"/>
                                        </p:tgtEl>
                                      </p:cBhvr>
                                      <p:by x="90000" y="90000"/>
                                    </p:animScale>
                                  </p:childTnLst>
                                </p:cTn>
                              </p:par>
                              <p:par>
                                <p:cTn id="37" presetID="6" presetClass="emph" presetSubtype="0" fill="hold" nodeType="withEffect">
                                  <p:stCondLst>
                                    <p:cond delay="400"/>
                                  </p:stCondLst>
                                  <p:childTnLst>
                                    <p:animScale>
                                      <p:cBhvr>
                                        <p:cTn id="38" dur="100" fill="hold"/>
                                        <p:tgtEl>
                                          <p:spTgt spid="389"/>
                                        </p:tgtEl>
                                      </p:cBhvr>
                                      <p:by x="105000" y="105000"/>
                                    </p:animScale>
                                  </p:childTnLst>
                                </p:cTn>
                              </p:par>
                              <p:par>
                                <p:cTn id="39" presetID="6" presetClass="emph" presetSubtype="0" fill="hold" nodeType="withEffect">
                                  <p:stCondLst>
                                    <p:cond delay="500"/>
                                  </p:stCondLst>
                                  <p:childTnLst>
                                    <p:animScale>
                                      <p:cBhvr>
                                        <p:cTn id="40" dur="200" fill="hold"/>
                                        <p:tgtEl>
                                          <p:spTgt spid="389"/>
                                        </p:tgtEl>
                                      </p:cBhvr>
                                      <p:by x="95000" y="95000"/>
                                    </p:animScale>
                                  </p:childTnLst>
                                </p:cTn>
                              </p:par>
                            </p:childTnLst>
                          </p:cTn>
                        </p:par>
                        <p:par>
                          <p:cTn id="41" fill="hold">
                            <p:stCondLst>
                              <p:cond delay="3700"/>
                            </p:stCondLst>
                            <p:childTnLst>
                              <p:par>
                                <p:cTn id="42" presetID="53" presetClass="entr" presetSubtype="16" fill="hold" nodeType="afterEffect">
                                  <p:stCondLst>
                                    <p:cond delay="0"/>
                                  </p:stCondLst>
                                  <p:childTnLst>
                                    <p:set>
                                      <p:cBhvr>
                                        <p:cTn id="43" dur="1" fill="hold">
                                          <p:stCondLst>
                                            <p:cond delay="0"/>
                                          </p:stCondLst>
                                        </p:cTn>
                                        <p:tgtEl>
                                          <p:spTgt spid="380"/>
                                        </p:tgtEl>
                                        <p:attrNameLst>
                                          <p:attrName>style.visibility</p:attrName>
                                        </p:attrNameLst>
                                      </p:cBhvr>
                                      <p:to>
                                        <p:strVal val="visible"/>
                                      </p:to>
                                    </p:set>
                                    <p:anim calcmode="lin" valueType="num">
                                      <p:cBhvr>
                                        <p:cTn id="44" dur="100" fill="hold"/>
                                        <p:tgtEl>
                                          <p:spTgt spid="380"/>
                                        </p:tgtEl>
                                        <p:attrNameLst>
                                          <p:attrName>ppt_w</p:attrName>
                                        </p:attrNameLst>
                                      </p:cBhvr>
                                      <p:tavLst>
                                        <p:tav tm="0">
                                          <p:val>
                                            <p:fltVal val="0"/>
                                          </p:val>
                                        </p:tav>
                                        <p:tav tm="100000">
                                          <p:val>
                                            <p:strVal val="#ppt_w"/>
                                          </p:val>
                                        </p:tav>
                                      </p:tavLst>
                                    </p:anim>
                                    <p:anim calcmode="lin" valueType="num">
                                      <p:cBhvr>
                                        <p:cTn id="45" dur="100" fill="hold"/>
                                        <p:tgtEl>
                                          <p:spTgt spid="380"/>
                                        </p:tgtEl>
                                        <p:attrNameLst>
                                          <p:attrName>ppt_h</p:attrName>
                                        </p:attrNameLst>
                                      </p:cBhvr>
                                      <p:tavLst>
                                        <p:tav tm="0">
                                          <p:val>
                                            <p:fltVal val="0"/>
                                          </p:val>
                                        </p:tav>
                                        <p:tav tm="100000">
                                          <p:val>
                                            <p:strVal val="#ppt_h"/>
                                          </p:val>
                                        </p:tav>
                                      </p:tavLst>
                                    </p:anim>
                                    <p:animEffect transition="in" filter="fade">
                                      <p:cBhvr>
                                        <p:cTn id="46" dur="100"/>
                                        <p:tgtEl>
                                          <p:spTgt spid="380"/>
                                        </p:tgtEl>
                                      </p:cBhvr>
                                    </p:animEffect>
                                  </p:childTnLst>
                                </p:cTn>
                              </p:par>
                              <p:par>
                                <p:cTn id="47" presetID="6" presetClass="emph" presetSubtype="0" fill="hold" nodeType="withEffect">
                                  <p:stCondLst>
                                    <p:cond delay="100"/>
                                  </p:stCondLst>
                                  <p:childTnLst>
                                    <p:animScale>
                                      <p:cBhvr>
                                        <p:cTn id="48" dur="100" fill="hold"/>
                                        <p:tgtEl>
                                          <p:spTgt spid="380"/>
                                        </p:tgtEl>
                                      </p:cBhvr>
                                      <p:by x="110000" y="110000"/>
                                    </p:animScale>
                                  </p:childTnLst>
                                </p:cTn>
                              </p:par>
                              <p:par>
                                <p:cTn id="49" presetID="6" presetClass="emph" presetSubtype="0" fill="hold" nodeType="withEffect">
                                  <p:stCondLst>
                                    <p:cond delay="200"/>
                                  </p:stCondLst>
                                  <p:childTnLst>
                                    <p:animScale>
                                      <p:cBhvr>
                                        <p:cTn id="50" dur="200" fill="hold"/>
                                        <p:tgtEl>
                                          <p:spTgt spid="380"/>
                                        </p:tgtEl>
                                      </p:cBhvr>
                                      <p:by x="90000" y="90000"/>
                                    </p:animScale>
                                  </p:childTnLst>
                                </p:cTn>
                              </p:par>
                              <p:par>
                                <p:cTn id="51" presetID="6" presetClass="emph" presetSubtype="0" fill="hold" nodeType="withEffect">
                                  <p:stCondLst>
                                    <p:cond delay="400"/>
                                  </p:stCondLst>
                                  <p:childTnLst>
                                    <p:animScale>
                                      <p:cBhvr>
                                        <p:cTn id="52" dur="100" fill="hold"/>
                                        <p:tgtEl>
                                          <p:spTgt spid="380"/>
                                        </p:tgtEl>
                                      </p:cBhvr>
                                      <p:by x="105000" y="105000"/>
                                    </p:animScale>
                                  </p:childTnLst>
                                </p:cTn>
                              </p:par>
                              <p:par>
                                <p:cTn id="53" presetID="6" presetClass="emph" presetSubtype="0" fill="hold" nodeType="withEffect">
                                  <p:stCondLst>
                                    <p:cond delay="500"/>
                                  </p:stCondLst>
                                  <p:childTnLst>
                                    <p:animScale>
                                      <p:cBhvr>
                                        <p:cTn id="54" dur="200" fill="hold"/>
                                        <p:tgtEl>
                                          <p:spTgt spid="380"/>
                                        </p:tgtEl>
                                      </p:cBhvr>
                                      <p:by x="95000" y="95000"/>
                                    </p:animScale>
                                  </p:childTnLst>
                                </p:cTn>
                              </p:par>
                            </p:childTnLst>
                          </p:cTn>
                        </p:par>
                        <p:par>
                          <p:cTn id="55" fill="hold">
                            <p:stCondLst>
                              <p:cond delay="4400"/>
                            </p:stCondLst>
                            <p:childTnLst>
                              <p:par>
                                <p:cTn id="56" presetID="53" presetClass="entr" presetSubtype="16" fill="hold" nodeType="afterEffect">
                                  <p:stCondLst>
                                    <p:cond delay="0"/>
                                  </p:stCondLst>
                                  <p:childTnLst>
                                    <p:set>
                                      <p:cBhvr>
                                        <p:cTn id="57" dur="1" fill="hold">
                                          <p:stCondLst>
                                            <p:cond delay="0"/>
                                          </p:stCondLst>
                                        </p:cTn>
                                        <p:tgtEl>
                                          <p:spTgt spid="370"/>
                                        </p:tgtEl>
                                        <p:attrNameLst>
                                          <p:attrName>style.visibility</p:attrName>
                                        </p:attrNameLst>
                                      </p:cBhvr>
                                      <p:to>
                                        <p:strVal val="visible"/>
                                      </p:to>
                                    </p:set>
                                    <p:anim calcmode="lin" valueType="num">
                                      <p:cBhvr>
                                        <p:cTn id="58" dur="100" fill="hold"/>
                                        <p:tgtEl>
                                          <p:spTgt spid="370"/>
                                        </p:tgtEl>
                                        <p:attrNameLst>
                                          <p:attrName>ppt_w</p:attrName>
                                        </p:attrNameLst>
                                      </p:cBhvr>
                                      <p:tavLst>
                                        <p:tav tm="0">
                                          <p:val>
                                            <p:fltVal val="0"/>
                                          </p:val>
                                        </p:tav>
                                        <p:tav tm="100000">
                                          <p:val>
                                            <p:strVal val="#ppt_w"/>
                                          </p:val>
                                        </p:tav>
                                      </p:tavLst>
                                    </p:anim>
                                    <p:anim calcmode="lin" valueType="num">
                                      <p:cBhvr>
                                        <p:cTn id="59" dur="100" fill="hold"/>
                                        <p:tgtEl>
                                          <p:spTgt spid="370"/>
                                        </p:tgtEl>
                                        <p:attrNameLst>
                                          <p:attrName>ppt_h</p:attrName>
                                        </p:attrNameLst>
                                      </p:cBhvr>
                                      <p:tavLst>
                                        <p:tav tm="0">
                                          <p:val>
                                            <p:fltVal val="0"/>
                                          </p:val>
                                        </p:tav>
                                        <p:tav tm="100000">
                                          <p:val>
                                            <p:strVal val="#ppt_h"/>
                                          </p:val>
                                        </p:tav>
                                      </p:tavLst>
                                    </p:anim>
                                    <p:animEffect transition="in" filter="fade">
                                      <p:cBhvr>
                                        <p:cTn id="60" dur="100"/>
                                        <p:tgtEl>
                                          <p:spTgt spid="370"/>
                                        </p:tgtEl>
                                      </p:cBhvr>
                                    </p:animEffect>
                                  </p:childTnLst>
                                </p:cTn>
                              </p:par>
                              <p:par>
                                <p:cTn id="61" presetID="6" presetClass="emph" presetSubtype="0" fill="hold" nodeType="withEffect">
                                  <p:stCondLst>
                                    <p:cond delay="100"/>
                                  </p:stCondLst>
                                  <p:childTnLst>
                                    <p:animScale>
                                      <p:cBhvr>
                                        <p:cTn id="62" dur="100" fill="hold"/>
                                        <p:tgtEl>
                                          <p:spTgt spid="370"/>
                                        </p:tgtEl>
                                      </p:cBhvr>
                                      <p:by x="110000" y="110000"/>
                                    </p:animScale>
                                  </p:childTnLst>
                                </p:cTn>
                              </p:par>
                              <p:par>
                                <p:cTn id="63" presetID="6" presetClass="emph" presetSubtype="0" fill="hold" nodeType="withEffect">
                                  <p:stCondLst>
                                    <p:cond delay="200"/>
                                  </p:stCondLst>
                                  <p:childTnLst>
                                    <p:animScale>
                                      <p:cBhvr>
                                        <p:cTn id="64" dur="200" fill="hold"/>
                                        <p:tgtEl>
                                          <p:spTgt spid="370"/>
                                        </p:tgtEl>
                                      </p:cBhvr>
                                      <p:by x="90000" y="90000"/>
                                    </p:animScale>
                                  </p:childTnLst>
                                </p:cTn>
                              </p:par>
                              <p:par>
                                <p:cTn id="65" presetID="6" presetClass="emph" presetSubtype="0" fill="hold" nodeType="withEffect">
                                  <p:stCondLst>
                                    <p:cond delay="400"/>
                                  </p:stCondLst>
                                  <p:childTnLst>
                                    <p:animScale>
                                      <p:cBhvr>
                                        <p:cTn id="66" dur="100" fill="hold"/>
                                        <p:tgtEl>
                                          <p:spTgt spid="370"/>
                                        </p:tgtEl>
                                      </p:cBhvr>
                                      <p:by x="105000" y="105000"/>
                                    </p:animScale>
                                  </p:childTnLst>
                                </p:cTn>
                              </p:par>
                              <p:par>
                                <p:cTn id="67" presetID="6" presetClass="emph" presetSubtype="0" fill="hold" nodeType="withEffect">
                                  <p:stCondLst>
                                    <p:cond delay="500"/>
                                  </p:stCondLst>
                                  <p:childTnLst>
                                    <p:animScale>
                                      <p:cBhvr>
                                        <p:cTn id="68" dur="200" fill="hold"/>
                                        <p:tgtEl>
                                          <p:spTgt spid="370"/>
                                        </p:tgtEl>
                                      </p:cBhvr>
                                      <p:by x="95000" y="95000"/>
                                    </p:animScale>
                                  </p:childTnLst>
                                </p:cTn>
                              </p:par>
                            </p:childTnLst>
                          </p:cTn>
                        </p:par>
                        <p:par>
                          <p:cTn id="69" fill="hold">
                            <p:stCondLst>
                              <p:cond delay="5100"/>
                            </p:stCondLst>
                            <p:childTnLst>
                              <p:par>
                                <p:cTn id="70" presetID="53" presetClass="entr" presetSubtype="16" fill="hold" nodeType="afterEffect">
                                  <p:stCondLst>
                                    <p:cond delay="0"/>
                                  </p:stCondLst>
                                  <p:childTnLst>
                                    <p:set>
                                      <p:cBhvr>
                                        <p:cTn id="71" dur="1" fill="hold">
                                          <p:stCondLst>
                                            <p:cond delay="0"/>
                                          </p:stCondLst>
                                        </p:cTn>
                                        <p:tgtEl>
                                          <p:spTgt spid="395"/>
                                        </p:tgtEl>
                                        <p:attrNameLst>
                                          <p:attrName>style.visibility</p:attrName>
                                        </p:attrNameLst>
                                      </p:cBhvr>
                                      <p:to>
                                        <p:strVal val="visible"/>
                                      </p:to>
                                    </p:set>
                                    <p:anim calcmode="lin" valueType="num">
                                      <p:cBhvr>
                                        <p:cTn id="72" dur="100" fill="hold"/>
                                        <p:tgtEl>
                                          <p:spTgt spid="395"/>
                                        </p:tgtEl>
                                        <p:attrNameLst>
                                          <p:attrName>ppt_w</p:attrName>
                                        </p:attrNameLst>
                                      </p:cBhvr>
                                      <p:tavLst>
                                        <p:tav tm="0">
                                          <p:val>
                                            <p:fltVal val="0"/>
                                          </p:val>
                                        </p:tav>
                                        <p:tav tm="100000">
                                          <p:val>
                                            <p:strVal val="#ppt_w"/>
                                          </p:val>
                                        </p:tav>
                                      </p:tavLst>
                                    </p:anim>
                                    <p:anim calcmode="lin" valueType="num">
                                      <p:cBhvr>
                                        <p:cTn id="73" dur="100" fill="hold"/>
                                        <p:tgtEl>
                                          <p:spTgt spid="395"/>
                                        </p:tgtEl>
                                        <p:attrNameLst>
                                          <p:attrName>ppt_h</p:attrName>
                                        </p:attrNameLst>
                                      </p:cBhvr>
                                      <p:tavLst>
                                        <p:tav tm="0">
                                          <p:val>
                                            <p:fltVal val="0"/>
                                          </p:val>
                                        </p:tav>
                                        <p:tav tm="100000">
                                          <p:val>
                                            <p:strVal val="#ppt_h"/>
                                          </p:val>
                                        </p:tav>
                                      </p:tavLst>
                                    </p:anim>
                                    <p:animEffect transition="in" filter="fade">
                                      <p:cBhvr>
                                        <p:cTn id="74" dur="100"/>
                                        <p:tgtEl>
                                          <p:spTgt spid="395"/>
                                        </p:tgtEl>
                                      </p:cBhvr>
                                    </p:animEffect>
                                  </p:childTnLst>
                                </p:cTn>
                              </p:par>
                              <p:par>
                                <p:cTn id="75" presetID="6" presetClass="emph" presetSubtype="0" fill="hold" nodeType="withEffect">
                                  <p:stCondLst>
                                    <p:cond delay="100"/>
                                  </p:stCondLst>
                                  <p:childTnLst>
                                    <p:animScale>
                                      <p:cBhvr>
                                        <p:cTn id="76" dur="100" fill="hold"/>
                                        <p:tgtEl>
                                          <p:spTgt spid="395"/>
                                        </p:tgtEl>
                                      </p:cBhvr>
                                      <p:by x="110000" y="110000"/>
                                    </p:animScale>
                                  </p:childTnLst>
                                </p:cTn>
                              </p:par>
                              <p:par>
                                <p:cTn id="77" presetID="6" presetClass="emph" presetSubtype="0" fill="hold" nodeType="withEffect">
                                  <p:stCondLst>
                                    <p:cond delay="200"/>
                                  </p:stCondLst>
                                  <p:childTnLst>
                                    <p:animScale>
                                      <p:cBhvr>
                                        <p:cTn id="78" dur="200" fill="hold"/>
                                        <p:tgtEl>
                                          <p:spTgt spid="395"/>
                                        </p:tgtEl>
                                      </p:cBhvr>
                                      <p:by x="90000" y="90000"/>
                                    </p:animScale>
                                  </p:childTnLst>
                                </p:cTn>
                              </p:par>
                              <p:par>
                                <p:cTn id="79" presetID="6" presetClass="emph" presetSubtype="0" fill="hold" nodeType="withEffect">
                                  <p:stCondLst>
                                    <p:cond delay="400"/>
                                  </p:stCondLst>
                                  <p:childTnLst>
                                    <p:animScale>
                                      <p:cBhvr>
                                        <p:cTn id="80" dur="100" fill="hold"/>
                                        <p:tgtEl>
                                          <p:spTgt spid="395"/>
                                        </p:tgtEl>
                                      </p:cBhvr>
                                      <p:by x="105000" y="105000"/>
                                    </p:animScale>
                                  </p:childTnLst>
                                </p:cTn>
                              </p:par>
                              <p:par>
                                <p:cTn id="81" presetID="6" presetClass="emph" presetSubtype="0" fill="hold" nodeType="withEffect">
                                  <p:stCondLst>
                                    <p:cond delay="500"/>
                                  </p:stCondLst>
                                  <p:childTnLst>
                                    <p:animScale>
                                      <p:cBhvr>
                                        <p:cTn id="82" dur="200" fill="hold"/>
                                        <p:tgtEl>
                                          <p:spTgt spid="395"/>
                                        </p:tgtEl>
                                      </p:cBhvr>
                                      <p:by x="95000" y="95000"/>
                                    </p:animScale>
                                  </p:childTnLst>
                                </p:cTn>
                              </p:par>
                            </p:childTnLst>
                          </p:cTn>
                        </p:par>
                        <p:par>
                          <p:cTn id="83" fill="hold">
                            <p:stCondLst>
                              <p:cond delay="5800"/>
                            </p:stCondLst>
                            <p:childTnLst>
                              <p:par>
                                <p:cTn id="84" presetID="22" presetClass="entr" presetSubtype="2" fill="hold" nodeType="afterEffect">
                                  <p:stCondLst>
                                    <p:cond delay="0"/>
                                  </p:stCondLst>
                                  <p:childTnLst>
                                    <p:set>
                                      <p:cBhvr>
                                        <p:cTn id="85" dur="1" fill="hold">
                                          <p:stCondLst>
                                            <p:cond delay="0"/>
                                          </p:stCondLst>
                                        </p:cTn>
                                        <p:tgtEl>
                                          <p:spTgt spid="413"/>
                                        </p:tgtEl>
                                        <p:attrNameLst>
                                          <p:attrName>style.visibility</p:attrName>
                                        </p:attrNameLst>
                                      </p:cBhvr>
                                      <p:to>
                                        <p:strVal val="visible"/>
                                      </p:to>
                                    </p:set>
                                    <p:animEffect transition="in" filter="wipe(right)">
                                      <p:cBhvr>
                                        <p:cTn id="86" dur="500"/>
                                        <p:tgtEl>
                                          <p:spTgt spid="413"/>
                                        </p:tgtEl>
                                      </p:cBhvr>
                                    </p:animEffect>
                                  </p:childTnLst>
                                </p:cTn>
                              </p:par>
                            </p:childTnLst>
                          </p:cTn>
                        </p:par>
                        <p:par>
                          <p:cTn id="87" fill="hold">
                            <p:stCondLst>
                              <p:cond delay="6300"/>
                            </p:stCondLst>
                            <p:childTnLst>
                              <p:par>
                                <p:cTn id="88" presetID="22" presetClass="entr" presetSubtype="4" fill="hold" nodeType="afterEffect">
                                  <p:stCondLst>
                                    <p:cond delay="0"/>
                                  </p:stCondLst>
                                  <p:childTnLst>
                                    <p:set>
                                      <p:cBhvr>
                                        <p:cTn id="89" dur="1" fill="hold">
                                          <p:stCondLst>
                                            <p:cond delay="0"/>
                                          </p:stCondLst>
                                        </p:cTn>
                                        <p:tgtEl>
                                          <p:spTgt spid="416"/>
                                        </p:tgtEl>
                                        <p:attrNameLst>
                                          <p:attrName>style.visibility</p:attrName>
                                        </p:attrNameLst>
                                      </p:cBhvr>
                                      <p:to>
                                        <p:strVal val="visible"/>
                                      </p:to>
                                    </p:set>
                                    <p:animEffect transition="in" filter="wipe(down)">
                                      <p:cBhvr>
                                        <p:cTn id="90" dur="500"/>
                                        <p:tgtEl>
                                          <p:spTgt spid="416"/>
                                        </p:tgtEl>
                                      </p:cBhvr>
                                    </p:animEffect>
                                  </p:childTnLst>
                                </p:cTn>
                              </p:par>
                            </p:childTnLst>
                          </p:cTn>
                        </p:par>
                        <p:par>
                          <p:cTn id="91" fill="hold">
                            <p:stCondLst>
                              <p:cond delay="6800"/>
                            </p:stCondLst>
                            <p:childTnLst>
                              <p:par>
                                <p:cTn id="92" presetID="22" presetClass="entr" presetSubtype="8" fill="hold" nodeType="afterEffect">
                                  <p:stCondLst>
                                    <p:cond delay="0"/>
                                  </p:stCondLst>
                                  <p:childTnLst>
                                    <p:set>
                                      <p:cBhvr>
                                        <p:cTn id="93" dur="1" fill="hold">
                                          <p:stCondLst>
                                            <p:cond delay="0"/>
                                          </p:stCondLst>
                                        </p:cTn>
                                        <p:tgtEl>
                                          <p:spTgt spid="407"/>
                                        </p:tgtEl>
                                        <p:attrNameLst>
                                          <p:attrName>style.visibility</p:attrName>
                                        </p:attrNameLst>
                                      </p:cBhvr>
                                      <p:to>
                                        <p:strVal val="visible"/>
                                      </p:to>
                                    </p:set>
                                    <p:animEffect transition="in" filter="wipe(left)">
                                      <p:cBhvr>
                                        <p:cTn id="94" dur="500"/>
                                        <p:tgtEl>
                                          <p:spTgt spid="407"/>
                                        </p:tgtEl>
                                      </p:cBhvr>
                                    </p:animEffect>
                                  </p:childTnLst>
                                </p:cTn>
                              </p:par>
                            </p:childTnLst>
                          </p:cTn>
                        </p:par>
                        <p:par>
                          <p:cTn id="95" fill="hold">
                            <p:stCondLst>
                              <p:cond delay="7300"/>
                            </p:stCondLst>
                            <p:childTnLst>
                              <p:par>
                                <p:cTn id="96" presetID="22" presetClass="entr" presetSubtype="1" fill="hold" nodeType="afterEffect">
                                  <p:stCondLst>
                                    <p:cond delay="0"/>
                                  </p:stCondLst>
                                  <p:childTnLst>
                                    <p:set>
                                      <p:cBhvr>
                                        <p:cTn id="97" dur="1" fill="hold">
                                          <p:stCondLst>
                                            <p:cond delay="0"/>
                                          </p:stCondLst>
                                        </p:cTn>
                                        <p:tgtEl>
                                          <p:spTgt spid="425"/>
                                        </p:tgtEl>
                                        <p:attrNameLst>
                                          <p:attrName>style.visibility</p:attrName>
                                        </p:attrNameLst>
                                      </p:cBhvr>
                                      <p:to>
                                        <p:strVal val="visible"/>
                                      </p:to>
                                    </p:set>
                                    <p:animEffect transition="in" filter="wipe(up)">
                                      <p:cBhvr>
                                        <p:cTn id="98" dur="500"/>
                                        <p:tgtEl>
                                          <p:spTgt spid="425"/>
                                        </p:tgtEl>
                                      </p:cBhvr>
                                    </p:animEffect>
                                  </p:childTnLst>
                                </p:cTn>
                              </p:par>
                            </p:childTnLst>
                          </p:cTn>
                        </p:par>
                        <p:par>
                          <p:cTn id="99" fill="hold">
                            <p:stCondLst>
                              <p:cond delay="7800"/>
                            </p:stCondLst>
                            <p:childTnLst>
                              <p:par>
                                <p:cTn id="100" presetID="22" presetClass="entr" presetSubtype="8" fill="hold" nodeType="afterEffect">
                                  <p:stCondLst>
                                    <p:cond delay="0"/>
                                  </p:stCondLst>
                                  <p:childTnLst>
                                    <p:set>
                                      <p:cBhvr>
                                        <p:cTn id="101" dur="1" fill="hold">
                                          <p:stCondLst>
                                            <p:cond delay="0"/>
                                          </p:stCondLst>
                                        </p:cTn>
                                        <p:tgtEl>
                                          <p:spTgt spid="404"/>
                                        </p:tgtEl>
                                        <p:attrNameLst>
                                          <p:attrName>style.visibility</p:attrName>
                                        </p:attrNameLst>
                                      </p:cBhvr>
                                      <p:to>
                                        <p:strVal val="visible"/>
                                      </p:to>
                                    </p:set>
                                    <p:animEffect transition="in" filter="wipe(left)">
                                      <p:cBhvr>
                                        <p:cTn id="102" dur="500"/>
                                        <p:tgtEl>
                                          <p:spTgt spid="404"/>
                                        </p:tgtEl>
                                      </p:cBhvr>
                                    </p:animEffect>
                                  </p:childTnLst>
                                </p:cTn>
                              </p:par>
                            </p:childTnLst>
                          </p:cTn>
                        </p:par>
                        <p:par>
                          <p:cTn id="103" fill="hold">
                            <p:stCondLst>
                              <p:cond delay="8300"/>
                            </p:stCondLst>
                            <p:childTnLst>
                              <p:par>
                                <p:cTn id="104" presetID="22" presetClass="entr" presetSubtype="1" fill="hold" nodeType="afterEffect">
                                  <p:stCondLst>
                                    <p:cond delay="0"/>
                                  </p:stCondLst>
                                  <p:childTnLst>
                                    <p:set>
                                      <p:cBhvr>
                                        <p:cTn id="105" dur="1" fill="hold">
                                          <p:stCondLst>
                                            <p:cond delay="0"/>
                                          </p:stCondLst>
                                        </p:cTn>
                                        <p:tgtEl>
                                          <p:spTgt spid="422"/>
                                        </p:tgtEl>
                                        <p:attrNameLst>
                                          <p:attrName>style.visibility</p:attrName>
                                        </p:attrNameLst>
                                      </p:cBhvr>
                                      <p:to>
                                        <p:strVal val="visible"/>
                                      </p:to>
                                    </p:set>
                                    <p:animEffect transition="in" filter="wipe(up)">
                                      <p:cBhvr>
                                        <p:cTn id="106" dur="500"/>
                                        <p:tgtEl>
                                          <p:spTgt spid="422"/>
                                        </p:tgtEl>
                                      </p:cBhvr>
                                    </p:animEffect>
                                  </p:childTnLst>
                                </p:cTn>
                              </p:par>
                            </p:childTnLst>
                          </p:cTn>
                        </p:par>
                        <p:par>
                          <p:cTn id="107" fill="hold">
                            <p:stCondLst>
                              <p:cond delay="8800"/>
                            </p:stCondLst>
                            <p:childTnLst>
                              <p:par>
                                <p:cTn id="108" presetID="22" presetClass="entr" presetSubtype="2" fill="hold" nodeType="afterEffect">
                                  <p:stCondLst>
                                    <p:cond delay="0"/>
                                  </p:stCondLst>
                                  <p:childTnLst>
                                    <p:set>
                                      <p:cBhvr>
                                        <p:cTn id="109" dur="1" fill="hold">
                                          <p:stCondLst>
                                            <p:cond delay="0"/>
                                          </p:stCondLst>
                                        </p:cTn>
                                        <p:tgtEl>
                                          <p:spTgt spid="410"/>
                                        </p:tgtEl>
                                        <p:attrNameLst>
                                          <p:attrName>style.visibility</p:attrName>
                                        </p:attrNameLst>
                                      </p:cBhvr>
                                      <p:to>
                                        <p:strVal val="visible"/>
                                      </p:to>
                                    </p:set>
                                    <p:animEffect transition="in" filter="wipe(right)">
                                      <p:cBhvr>
                                        <p:cTn id="110" dur="500"/>
                                        <p:tgtEl>
                                          <p:spTgt spid="410"/>
                                        </p:tgtEl>
                                      </p:cBhvr>
                                    </p:animEffect>
                                  </p:childTnLst>
                                </p:cTn>
                              </p:par>
                            </p:childTnLst>
                          </p:cTn>
                        </p:par>
                        <p:par>
                          <p:cTn id="111" fill="hold">
                            <p:stCondLst>
                              <p:cond delay="9300"/>
                            </p:stCondLst>
                            <p:childTnLst>
                              <p:par>
                                <p:cTn id="112" presetID="22" presetClass="entr" presetSubtype="4" fill="hold" nodeType="afterEffect">
                                  <p:stCondLst>
                                    <p:cond delay="0"/>
                                  </p:stCondLst>
                                  <p:childTnLst>
                                    <p:set>
                                      <p:cBhvr>
                                        <p:cTn id="113" dur="1" fill="hold">
                                          <p:stCondLst>
                                            <p:cond delay="0"/>
                                          </p:stCondLst>
                                        </p:cTn>
                                        <p:tgtEl>
                                          <p:spTgt spid="419"/>
                                        </p:tgtEl>
                                        <p:attrNameLst>
                                          <p:attrName>style.visibility</p:attrName>
                                        </p:attrNameLst>
                                      </p:cBhvr>
                                      <p:to>
                                        <p:strVal val="visible"/>
                                      </p:to>
                                    </p:set>
                                    <p:animEffect transition="in" filter="wipe(down)">
                                      <p:cBhvr>
                                        <p:cTn id="114" dur="500"/>
                                        <p:tgtEl>
                                          <p:spTgt spid="4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16_9 ppt 封底"/>
          <p:cNvPicPr>
            <a:picLocks noGrp="1" noChangeAspect="1"/>
          </p:cNvPicPr>
          <p:nvPr>
            <p:ph sz="quarter" idx="13"/>
          </p:nvPr>
        </p:nvPicPr>
        <p:blipFill>
          <a:blip r:embed="rId3"/>
          <a:stretch>
            <a:fillRect/>
          </a:stretch>
        </p:blipFill>
        <p:spPr>
          <a:xfrm>
            <a:off x="-10160" y="-5715"/>
            <a:ext cx="12212955" cy="6870065"/>
          </a:xfrm>
          <a:prstGeom prst="rect">
            <a:avLst/>
          </a:prstGeom>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TEMPLATE_THUMBS_INDEX" val="1"/>
  <p:tag name="KSO_WM_TEMPLATE_SUBCATEGORY" val="0"/>
  <p:tag name="KSO_WM_TAG_VERSION" val="1.0"/>
  <p:tag name="KSO_WM_BEAUTIFY_FLAG" val="#wm#"/>
  <p:tag name="KSO_WM_TEMPLATE_CATEGORY" val="custom"/>
  <p:tag name="KSO_WM_TEMPLATE_INDEX" val="20187308"/>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SLIDE_MODEL_TYPE" val="cover"/>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TotalTime>
  <Words>595</Words>
  <Application>Microsoft Office PowerPoint</Application>
  <PresentationFormat>宽屏</PresentationFormat>
  <Paragraphs>73</Paragraphs>
  <Slides>8</Slides>
  <Notes>1</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8</vt:i4>
      </vt:variant>
    </vt:vector>
  </HeadingPairs>
  <TitlesOfParts>
    <vt:vector size="11" baseType="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徐鹏</cp:lastModifiedBy>
  <cp:revision>254</cp:revision>
  <dcterms:created xsi:type="dcterms:W3CDTF">2019-06-19T02:08:00Z</dcterms:created>
  <dcterms:modified xsi:type="dcterms:W3CDTF">2019-12-11T02:37:58Z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2052-11.1.0.8751</vt:lpwstr>
  </property>
</Properties>
</file>